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sldIdLst>
    <p:sldId id="256" r:id="rId6"/>
    <p:sldId id="280" r:id="rId7"/>
    <p:sldId id="284" r:id="rId8"/>
    <p:sldId id="274" r:id="rId9"/>
    <p:sldId id="275" r:id="rId10"/>
    <p:sldId id="276" r:id="rId11"/>
    <p:sldId id="266" r:id="rId12"/>
    <p:sldId id="285" r:id="rId13"/>
    <p:sldId id="257" r:id="rId14"/>
    <p:sldId id="267" r:id="rId15"/>
    <p:sldId id="281" r:id="rId16"/>
    <p:sldId id="268" r:id="rId17"/>
    <p:sldId id="269" r:id="rId18"/>
    <p:sldId id="270" r:id="rId19"/>
    <p:sldId id="271" r:id="rId20"/>
    <p:sldId id="272" r:id="rId21"/>
    <p:sldId id="273" r:id="rId22"/>
    <p:sldId id="278" r:id="rId23"/>
    <p:sldId id="282" r:id="rId24"/>
    <p:sldId id="28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3E32BF1-2DD7-4F54-1974-DA05A32F9E53}" name="Veronika Holes" initials="VH" userId="S::VHoles@lambeth.gov.uk::f4312a9e-8ca4-4133-a872-fff229b4791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6" d="100"/>
          <a:sy n="116" d="100"/>
        </p:scale>
        <p:origin x="527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8/10/relationships/authors" Target="authors.xml"/></Relationships>
</file>

<file path=ppt/diagrams/_rels/data10.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hyperlink" Target="https://www.lambethtogether.net/living-well-network-alliance/get-help/lambeth-mental-health-crisis-support/" TargetMode="External"/><Relationship Id="rId1" Type="http://schemas.openxmlformats.org/officeDocument/2006/relationships/hyperlink" Target="https://slam.nhs.uk/lambeth-camhs" TargetMode="External"/><Relationship Id="rId5" Type="http://schemas.openxmlformats.org/officeDocument/2006/relationships/image" Target="../media/image33.svg"/><Relationship Id="rId4" Type="http://schemas.openxmlformats.org/officeDocument/2006/relationships/image" Target="../media/image32.svg"/></Relationships>
</file>

<file path=ppt/diagrams/_rels/data11.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hyperlink" Target="https://eur03.safelinks.protection.outlook.com/?url=https%3A%2F%2Ffuturemen.org%2Ffatherhood%2Ffuture-dads%2F&amp;data=05%7C02%7Cvholes%40lambeth.gov.uk%7C20ecf2b87b11410521c208de421f4dac%7Cc4f22780485f4507af4a60a971d6f7fe%7C0%7C0%7C639020899402283192%7CUnknown%7CTWFpbGZsb3d8eyJFbXB0eU1hcGkiOnRydWUsIlYiOiIwLjAuMDAwMCIsIlAiOiJXaW4zMiIsIkFOIjoiTWFpbCIsIldUIjoyfQ%3D%3D%7C0%7C%7C%7C&amp;sdata=vTka8jMjSnYG8moHIcpFT8BUXkmYyiN5WIBmBCIUoAg%3D&amp;reserved=0" TargetMode="External"/><Relationship Id="rId7" Type="http://schemas.openxmlformats.org/officeDocument/2006/relationships/image" Target="../media/image35.svg"/><Relationship Id="rId2" Type="http://schemas.openxmlformats.org/officeDocument/2006/relationships/hyperlink" Target="mailto:beingdad@selmind.org.uk" TargetMode="External"/><Relationship Id="rId1" Type="http://schemas.openxmlformats.org/officeDocument/2006/relationships/hyperlink" Target="https://selmind.org.uk/being-dad/" TargetMode="External"/><Relationship Id="rId6" Type="http://schemas.openxmlformats.org/officeDocument/2006/relationships/image" Target="../media/image34.svg"/><Relationship Id="rId5" Type="http://schemas.openxmlformats.org/officeDocument/2006/relationships/hyperlink" Target="http://caringdads.org/" TargetMode="External"/><Relationship Id="rId4" Type="http://schemas.openxmlformats.org/officeDocument/2006/relationships/hyperlink" Target="https://www.lambeth.gov.uk/adult-social-care-and-health/health-and-wellbeing/mental-wellbeing/adult-mental-health-services" TargetMode="External"/><Relationship Id="rId9" Type="http://schemas.openxmlformats.org/officeDocument/2006/relationships/image" Target="../media/image37.svg"/></Relationships>
</file>

<file path=ppt/diagrams/_rels/data12.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hyperlink" Target="https://www.lambethtogether.net/living-well-network-alliance/get-help/lambeth-mental-health-crisis-support/" TargetMode="External"/><Relationship Id="rId1" Type="http://schemas.openxmlformats.org/officeDocument/2006/relationships/hyperlink" Target="mailto:slm-tr.perinatalservicereferrals@nhs.net" TargetMode="External"/><Relationship Id="rId6" Type="http://schemas.openxmlformats.org/officeDocument/2006/relationships/image" Target="../media/image38.svg"/><Relationship Id="rId5" Type="http://schemas.openxmlformats.org/officeDocument/2006/relationships/image" Target="../media/image36.svg"/><Relationship Id="rId4" Type="http://schemas.openxmlformats.org/officeDocument/2006/relationships/image" Target="../media/image35.svg"/></Relationships>
</file>

<file path=ppt/diagrams/_rels/data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image" Target="../media/image1.svg"/></Relationships>
</file>

<file path=ppt/diagrams/_rels/data3.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hyperlink" Target="https://www.lambeth.gov.uk/children-young-people-families/childrens-centres/better-start-childrens-centre-timetables" TargetMode="External"/><Relationship Id="rId7" Type="http://schemas.openxmlformats.org/officeDocument/2006/relationships/image" Target="../media/image4.svg"/><Relationship Id="rId2" Type="http://schemas.openxmlformats.org/officeDocument/2006/relationships/hyperlink" Target="https://www.guysandstthomas.nhs.uk/our-services/maternity-care-during-pregnancy/antenatal-classes" TargetMode="External"/><Relationship Id="rId1" Type="http://schemas.openxmlformats.org/officeDocument/2006/relationships/hyperlink" Target="https://www.evelinalondon.nhs.uk/our-services/community/breastfeeding/overview.aspx" TargetMode="External"/><Relationship Id="rId6" Type="http://schemas.openxmlformats.org/officeDocument/2006/relationships/hyperlink" Target="https://www.eventbrite.co.uk/o/se-london-local-maternity-and-neonatal-system-67070589513" TargetMode="External"/><Relationship Id="rId11" Type="http://schemas.openxmlformats.org/officeDocument/2006/relationships/image" Target="../media/image7.svg"/><Relationship Id="rId5" Type="http://schemas.openxmlformats.org/officeDocument/2006/relationships/hyperlink" Target="https://stmichaelsfellowship.org.uk/" TargetMode="External"/><Relationship Id="rId10" Type="http://schemas.openxmlformats.org/officeDocument/2006/relationships/image" Target="../media/image6.svg"/><Relationship Id="rId4" Type="http://schemas.openxmlformats.org/officeDocument/2006/relationships/hyperlink" Target="https://www.evelinalondon.nhs.uk/our-services/community/health-visiting-service/overview.aspx" TargetMode="External"/><Relationship Id="rId9" Type="http://schemas.openxmlformats.org/officeDocument/2006/relationships/hyperlink" Target="https://svgsilh.com/image/2057580.html" TargetMode="External"/></Relationships>
</file>

<file path=ppt/diagrams/_rels/data4.xml.rels><?xml version="1.0" encoding="UTF-8" standalone="yes"?>
<Relationships xmlns="http://schemas.openxmlformats.org/package/2006/relationships"><Relationship Id="rId8" Type="http://schemas.openxmlformats.org/officeDocument/2006/relationships/hyperlink" Target="https://maternalmentalhealthalliance.org/news/resources-mental-health-needs-young-mums/" TargetMode="External"/><Relationship Id="rId13" Type="http://schemas.openxmlformats.org/officeDocument/2006/relationships/image" Target="../media/image12.svg"/><Relationship Id="rId3" Type="http://schemas.openxmlformats.org/officeDocument/2006/relationships/hyperlink" Target="https://eur03.safelinks.protection.outlook.com/?url=https%3A%2F%2Ffivexmore.org%2Fthe-five-x-more-learning-hub-app&amp;data=05%7C02%7Cvholes%40lambeth.gov.uk%7C20ecf2b87b11410521c208de421f4dac%7Cc4f22780485f4507af4a60a971d6f7fe%7C0%7C0%7C639020899402241093%7CUnknown%7CTWFpbGZsb3d8eyJFbXB0eU1hcGkiOnRydWUsIlYiOiIwLjAuMDAwMCIsIlAiOiJXaW4zMiIsIkFOIjoiTWFpbCIsIldUIjoyfQ%3D%3D%7C0%7C%7C%7C&amp;sdata=bUw6UnfmPVcPYgSFey76PayQv2prpe6zD%2FDWBvBGpSM%3D&amp;reserved=0" TargetMode="External"/><Relationship Id="rId7" Type="http://schemas.openxmlformats.org/officeDocument/2006/relationships/hyperlink" Target="https://www.mentalhealth.org.uk/" TargetMode="External"/><Relationship Id="rId12" Type="http://schemas.openxmlformats.org/officeDocument/2006/relationships/image" Target="../media/image11.svg"/><Relationship Id="rId2" Type="http://schemas.openxmlformats.org/officeDocument/2006/relationships/hyperlink" Target="https://www.lambeth.gov.uk/healthy-relationships-matter" TargetMode="External"/><Relationship Id="rId1" Type="http://schemas.openxmlformats.org/officeDocument/2006/relationships/hyperlink" Target="https://www.lambeth.gov.uk/children-young-people-families/parenting-support-service" TargetMode="External"/><Relationship Id="rId6" Type="http://schemas.openxmlformats.org/officeDocument/2006/relationships/hyperlink" Target="https://selmind.org.uk/mindful-mums/" TargetMode="External"/><Relationship Id="rId11" Type="http://schemas.openxmlformats.org/officeDocument/2006/relationships/image" Target="../media/image10.svg"/><Relationship Id="rId5" Type="http://schemas.openxmlformats.org/officeDocument/2006/relationships/hyperlink" Target="mailto:mindfulmums@selmind.org.uk" TargetMode="External"/><Relationship Id="rId10" Type="http://schemas.openxmlformats.org/officeDocument/2006/relationships/image" Target="../media/image9.svg"/><Relationship Id="rId4" Type="http://schemas.openxmlformats.org/officeDocument/2006/relationships/hyperlink" Target="https://eur03.safelinks.protection.outlook.com/?url=https%3A%2F%2Fblackmums.com%2F&amp;data=05%7C02%7Cvholes%40lambeth.gov.uk%7C20ecf2b87b11410521c208de421f4dac%7Cc4f22780485f4507af4a60a971d6f7fe%7C0%7C0%7C639020899402265172%7CUnknown%7CTWFpbGZsb3d8eyJFbXB0eU1hcGkiOnRydWUsIlYiOiIwLjAuMDAwMCIsIlAiOiJXaW4zMiIsIkFOIjoiTWFpbCIsIldUIjoyfQ%3D%3D%7C0%7C%7C%7C&amp;sdata=rK53RT4%2BHtiZB9fmPWuI5HsOB9bS9LC1hbaORNTvJ9E%3D&amp;reserved=0" TargetMode="External"/><Relationship Id="rId9" Type="http://schemas.openxmlformats.org/officeDocument/2006/relationships/image" Target="../media/image8.svg"/></Relationships>
</file>

<file path=ppt/diagrams/_rels/data5.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svg"/><Relationship Id="rId1" Type="http://schemas.openxmlformats.org/officeDocument/2006/relationships/image" Target="../media/image13.svg"/></Relationships>
</file>

<file path=ppt/diagrams/_rels/data6.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hyperlink" Target="https://www.lambeth.gov.uk/community-safety-anti-social-behaviour/violence-against-women-girls-vawg" TargetMode="External"/><Relationship Id="rId7" Type="http://schemas.openxmlformats.org/officeDocument/2006/relationships/image" Target="../media/image17.svg"/><Relationship Id="rId2" Type="http://schemas.openxmlformats.org/officeDocument/2006/relationships/hyperlink" Target="https://lambethtalkingtherapies.nhs.uk/" TargetMode="External"/><Relationship Id="rId1" Type="http://schemas.openxmlformats.org/officeDocument/2006/relationships/hyperlink" Target="https://www.lambeth.gov.uk/lambeth-family-hub-directory/start-life/parent-infant-relationship-support" TargetMode="External"/><Relationship Id="rId6" Type="http://schemas.openxmlformats.org/officeDocument/2006/relationships/image" Target="../media/image16.svg"/><Relationship Id="rId5" Type="http://schemas.openxmlformats.org/officeDocument/2006/relationships/hyperlink" Target="https://breatheahr.org/programmes/melodies-for-mums/" TargetMode="External"/><Relationship Id="rId10" Type="http://schemas.openxmlformats.org/officeDocument/2006/relationships/image" Target="../media/image14.svg"/><Relationship Id="rId4" Type="http://schemas.openxmlformats.org/officeDocument/2006/relationships/hyperlink" Target="mailto:Helixreferrals@slam.nhs.uk" TargetMode="External"/><Relationship Id="rId9" Type="http://schemas.openxmlformats.org/officeDocument/2006/relationships/image" Target="../media/image19.svg"/></Relationships>
</file>

<file path=ppt/diagrams/_rels/data7.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hyperlink" Target="https://www.evelinalondon.nhs.uk/our-services/community/health-visiting-service/overview.aspx" TargetMode="External"/><Relationship Id="rId7" Type="http://schemas.openxmlformats.org/officeDocument/2006/relationships/image" Target="../media/image22.svg"/><Relationship Id="rId2" Type="http://schemas.openxmlformats.org/officeDocument/2006/relationships/hyperlink" Target="https://www.lambeth.gov.uk/children-young-people-families/parenting-support-service" TargetMode="External"/><Relationship Id="rId1" Type="http://schemas.openxmlformats.org/officeDocument/2006/relationships/hyperlink" Target="https://www.lambeth.gov.uk/children-young-people-families/childrens-centres/better-start-childrens-centre-timetables" TargetMode="External"/><Relationship Id="rId6" Type="http://schemas.openxmlformats.org/officeDocument/2006/relationships/image" Target="../media/image21.svg"/><Relationship Id="rId5" Type="http://schemas.openxmlformats.org/officeDocument/2006/relationships/image" Target="../media/image20.svg"/><Relationship Id="rId4" Type="http://schemas.openxmlformats.org/officeDocument/2006/relationships/hyperlink" Target="https://stmichaelsfellowship.org.uk/" TargetMode="External"/></Relationships>
</file>

<file path=ppt/diagrams/_rels/data8.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svg"/><Relationship Id="rId1" Type="http://schemas.openxmlformats.org/officeDocument/2006/relationships/image" Target="../media/image24.svg"/></Relationships>
</file>

<file path=ppt/diagrams/_rels/data9.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hyperlink" Target="mailto:Helixreferrals@slam.nhs.uk" TargetMode="External"/><Relationship Id="rId7" Type="http://schemas.openxmlformats.org/officeDocument/2006/relationships/image" Target="../media/image28.svg"/><Relationship Id="rId2" Type="http://schemas.openxmlformats.org/officeDocument/2006/relationships/hyperlink" Target="http://www.nhswebbeds.co.uk/" TargetMode="External"/><Relationship Id="rId1" Type="http://schemas.openxmlformats.org/officeDocument/2006/relationships/hyperlink" Target="mailto:slm-tr.perinatalservicereferrals@nhs.net" TargetMode="External"/><Relationship Id="rId6" Type="http://schemas.openxmlformats.org/officeDocument/2006/relationships/image" Target="../media/image27.svg"/><Relationship Id="rId5" Type="http://schemas.openxmlformats.org/officeDocument/2006/relationships/hyperlink" Target="https://breatheahr.org/programmes/melodies-for-mums/" TargetMode="External"/><Relationship Id="rId4" Type="http://schemas.openxmlformats.org/officeDocument/2006/relationships/hyperlink" Target="https://www.evelinalondon.nhs.uk/our-services/community/health-visiting-service/overview.aspx" TargetMode="External"/><Relationship Id="rId9" Type="http://schemas.openxmlformats.org/officeDocument/2006/relationships/image" Target="../media/image30.svg"/></Relationships>
</file>

<file path=ppt/diagrams/_rels/drawing10.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hyperlink" Target="https://slam.nhs.uk/lambeth-camhs" TargetMode="External"/><Relationship Id="rId1" Type="http://schemas.openxmlformats.org/officeDocument/2006/relationships/image" Target="../media/image31.svg"/><Relationship Id="rId5" Type="http://schemas.openxmlformats.org/officeDocument/2006/relationships/image" Target="../media/image33.svg"/><Relationship Id="rId4" Type="http://schemas.openxmlformats.org/officeDocument/2006/relationships/hyperlink" Target="https://www.lambethtogether.net/living-well-network-alliance/get-help/lambeth-mental-health-crisis-support/" TargetMode="External"/></Relationships>
</file>

<file path=ppt/diagrams/_rels/drawing11.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hyperlink" Target="https://eur03.safelinks.protection.outlook.com/?url=https%3A%2F%2Ffuturemen.org%2Ffatherhood%2Ffuture-dads%2F&amp;data=05%7C02%7Cvholes%40lambeth.gov.uk%7C20ecf2b87b11410521c208de421f4dac%7Cc4f22780485f4507af4a60a971d6f7fe%7C0%7C0%7C639020899402283192%7CUnknown%7CTWFpbGZsb3d8eyJFbXB0eU1hcGkiOnRydWUsIlYiOiIwLjAuMDAwMCIsIlAiOiJXaW4zMiIsIkFOIjoiTWFpbCIsIldUIjoyfQ%3D%3D%7C0%7C%7C%7C&amp;sdata=vTka8jMjSnYG8moHIcpFT8BUXkmYyiN5WIBmBCIUoAg%3D&amp;reserved=0" TargetMode="External"/><Relationship Id="rId7" Type="http://schemas.openxmlformats.org/officeDocument/2006/relationships/hyperlink" Target="http://caringdads.org/" TargetMode="External"/><Relationship Id="rId2" Type="http://schemas.openxmlformats.org/officeDocument/2006/relationships/hyperlink" Target="mailto:beingdad@selmind.org.uk" TargetMode="External"/><Relationship Id="rId1" Type="http://schemas.openxmlformats.org/officeDocument/2006/relationships/hyperlink" Target="https://selmind.org.uk/being-dad/" TargetMode="External"/><Relationship Id="rId6" Type="http://schemas.openxmlformats.org/officeDocument/2006/relationships/image" Target="../media/image35.svg"/><Relationship Id="rId5" Type="http://schemas.openxmlformats.org/officeDocument/2006/relationships/hyperlink" Target="https://www.lambeth.gov.uk/adult-social-care-and-health/health-and-wellbeing/mental-wellbeing/adult-mental-health-services" TargetMode="External"/><Relationship Id="rId4" Type="http://schemas.openxmlformats.org/officeDocument/2006/relationships/image" Target="../media/image34.svg"/><Relationship Id="rId9" Type="http://schemas.openxmlformats.org/officeDocument/2006/relationships/image" Target="../media/image37.svg"/></Relationships>
</file>

<file path=ppt/diagrams/_rels/drawing12.xml.rels><?xml version="1.0" encoding="UTF-8" standalone="yes"?>
<Relationships xmlns="http://schemas.openxmlformats.org/package/2006/relationships"><Relationship Id="rId3" Type="http://schemas.openxmlformats.org/officeDocument/2006/relationships/hyperlink" Target="mailto:slm-tr.perinatalservicereferrals@nhs.net" TargetMode="External"/><Relationship Id="rId2" Type="http://schemas.openxmlformats.org/officeDocument/2006/relationships/image" Target="../media/image35.svg"/><Relationship Id="rId1" Type="http://schemas.openxmlformats.org/officeDocument/2006/relationships/image" Target="../media/image34.svg"/><Relationship Id="rId6" Type="http://schemas.openxmlformats.org/officeDocument/2006/relationships/image" Target="../media/image38.svg"/><Relationship Id="rId5" Type="http://schemas.openxmlformats.org/officeDocument/2006/relationships/hyperlink" Target="https://www.lambethtogether.net/living-well-network-alliance/get-help/lambeth-mental-health-crisis-support/" TargetMode="External"/><Relationship Id="rId4" Type="http://schemas.openxmlformats.org/officeDocument/2006/relationships/image" Target="../media/image36.svg"/></Relationships>
</file>

<file path=ppt/diagrams/_rels/drawing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image" Target="../media/image1.svg"/></Relationships>
</file>

<file path=ppt/diagrams/_rels/drawing3.xml.rels><?xml version="1.0" encoding="UTF-8" standalone="yes"?>
<Relationships xmlns="http://schemas.openxmlformats.org/package/2006/relationships"><Relationship Id="rId8" Type="http://schemas.openxmlformats.org/officeDocument/2006/relationships/hyperlink" Target="https://www.evelinalondon.nhs.uk/our-services/community/health-visiting-service/overview.aspx" TargetMode="External"/><Relationship Id="rId3" Type="http://schemas.openxmlformats.org/officeDocument/2006/relationships/image" Target="../media/image4.svg"/><Relationship Id="rId7" Type="http://schemas.openxmlformats.org/officeDocument/2006/relationships/hyperlink" Target="https://svgsilh.com/image/2057580.html" TargetMode="External"/><Relationship Id="rId2" Type="http://schemas.openxmlformats.org/officeDocument/2006/relationships/hyperlink" Target="https://www.evelinalondon.nhs.uk/our-services/community/breastfeeding/overview.aspx" TargetMode="External"/><Relationship Id="rId1" Type="http://schemas.openxmlformats.org/officeDocument/2006/relationships/hyperlink" Target="https://www.lambeth.gov.uk/children-young-people-families/childrens-centres/better-start-childrens-centre-timetables" TargetMode="External"/><Relationship Id="rId6" Type="http://schemas.openxmlformats.org/officeDocument/2006/relationships/image" Target="../media/image5.svg"/><Relationship Id="rId11" Type="http://schemas.openxmlformats.org/officeDocument/2006/relationships/image" Target="../media/image7.svg"/><Relationship Id="rId5" Type="http://schemas.openxmlformats.org/officeDocument/2006/relationships/hyperlink" Target="https://www.eventbrite.co.uk/o/se-london-local-maternity-and-neonatal-system-67070589513" TargetMode="External"/><Relationship Id="rId10" Type="http://schemas.openxmlformats.org/officeDocument/2006/relationships/hyperlink" Target="https://stmichaelsfellowship.org.uk/" TargetMode="External"/><Relationship Id="rId4" Type="http://schemas.openxmlformats.org/officeDocument/2006/relationships/hyperlink" Target="https://www.guysandstthomas.nhs.uk/our-services/maternity-care-during-pregnancy/antenatal-classes" TargetMode="External"/><Relationship Id="rId9" Type="http://schemas.openxmlformats.org/officeDocument/2006/relationships/image" Target="../media/image6.svg"/></Relationships>
</file>

<file path=ppt/diagrams/_rels/drawing4.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2.svg"/><Relationship Id="rId3" Type="http://schemas.openxmlformats.org/officeDocument/2006/relationships/image" Target="../media/image8.svg"/><Relationship Id="rId7" Type="http://schemas.openxmlformats.org/officeDocument/2006/relationships/hyperlink" Target="https://www.lambeth.gov.uk/children-young-people-families/parenting-support-service" TargetMode="External"/><Relationship Id="rId12" Type="http://schemas.openxmlformats.org/officeDocument/2006/relationships/hyperlink" Target="https://selmind.org.uk/mindful-mums/" TargetMode="External"/><Relationship Id="rId2" Type="http://schemas.openxmlformats.org/officeDocument/2006/relationships/hyperlink" Target="https://eur03.safelinks.protection.outlook.com/?url=https%3A%2F%2Fblackmums.com%2F&amp;data=05%7C02%7Cvholes%40lambeth.gov.uk%7C20ecf2b87b11410521c208de421f4dac%7Cc4f22780485f4507af4a60a971d6f7fe%7C0%7C0%7C639020899402265172%7CUnknown%7CTWFpbGZsb3d8eyJFbXB0eU1hcGkiOnRydWUsIlYiOiIwLjAuMDAwMCIsIlAiOiJXaW4zMiIsIkFOIjoiTWFpbCIsIldUIjoyfQ%3D%3D%7C0%7C%7C%7C&amp;sdata=rK53RT4%2BHtiZB9fmPWuI5HsOB9bS9LC1hbaORNTvJ9E%3D&amp;reserved=0" TargetMode="External"/><Relationship Id="rId1" Type="http://schemas.openxmlformats.org/officeDocument/2006/relationships/hyperlink" Target="https://eur03.safelinks.protection.outlook.com/?url=https%3A%2F%2Ffivexmore.org%2Fthe-five-x-more-learning-hub-app&amp;data=05%7C02%7Cvholes%40lambeth.gov.uk%7C20ecf2b87b11410521c208de421f4dac%7Cc4f22780485f4507af4a60a971d6f7fe%7C0%7C0%7C639020899402241093%7CUnknown%7CTWFpbGZsb3d8eyJFbXB0eU1hcGkiOnRydWUsIlYiOiIwLjAuMDAwMCIsIlAiOiJXaW4zMiIsIkFOIjoiTWFpbCIsIldUIjoyfQ%3D%3D%7C0%7C%7C%7C&amp;sdata=bUw6UnfmPVcPYgSFey76PayQv2prpe6zD%2FDWBvBGpSM%3D&amp;reserved=0" TargetMode="External"/><Relationship Id="rId6" Type="http://schemas.openxmlformats.org/officeDocument/2006/relationships/image" Target="../media/image9.svg"/><Relationship Id="rId11" Type="http://schemas.openxmlformats.org/officeDocument/2006/relationships/hyperlink" Target="mailto:mindfulmums@selmind.org.uk" TargetMode="External"/><Relationship Id="rId5" Type="http://schemas.openxmlformats.org/officeDocument/2006/relationships/hyperlink" Target="https://maternalmentalhealthalliance.org/news/resources-mental-health-needs-young-mums/" TargetMode="External"/><Relationship Id="rId10" Type="http://schemas.openxmlformats.org/officeDocument/2006/relationships/image" Target="../media/image11.svg"/><Relationship Id="rId4" Type="http://schemas.openxmlformats.org/officeDocument/2006/relationships/hyperlink" Target="https://www.mentalhealth.org.uk/" TargetMode="External"/><Relationship Id="rId9" Type="http://schemas.openxmlformats.org/officeDocument/2006/relationships/hyperlink" Target="https://www.lambeth.gov.uk/healthy-relationships-matter" TargetMode="External"/></Relationships>
</file>

<file path=ppt/diagrams/_rels/drawing5.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svg"/><Relationship Id="rId1" Type="http://schemas.openxmlformats.org/officeDocument/2006/relationships/image" Target="../media/image13.svg"/></Relationships>
</file>

<file path=ppt/diagrams/_rels/drawing6.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hyperlink" Target="https://breatheahr.org/programmes/melodies-for-mums/" TargetMode="External"/><Relationship Id="rId7" Type="http://schemas.openxmlformats.org/officeDocument/2006/relationships/hyperlink" Target="https://lambethtalkingtherapies.nhs.uk/" TargetMode="External"/><Relationship Id="rId2" Type="http://schemas.openxmlformats.org/officeDocument/2006/relationships/image" Target="../media/image16.svg"/><Relationship Id="rId1" Type="http://schemas.openxmlformats.org/officeDocument/2006/relationships/hyperlink" Target="https://www.lambeth.gov.uk/lambeth-family-hub-directory/start-life/parent-infant-relationship-support" TargetMode="External"/><Relationship Id="rId6" Type="http://schemas.openxmlformats.org/officeDocument/2006/relationships/image" Target="../media/image18.svg"/><Relationship Id="rId5" Type="http://schemas.openxmlformats.org/officeDocument/2006/relationships/hyperlink" Target="https://www.lambeth.gov.uk/community-safety-anti-social-behaviour/violence-against-women-girls-vawg" TargetMode="External"/><Relationship Id="rId10" Type="http://schemas.openxmlformats.org/officeDocument/2006/relationships/image" Target="../media/image14.svg"/><Relationship Id="rId4" Type="http://schemas.openxmlformats.org/officeDocument/2006/relationships/image" Target="../media/image17.svg"/><Relationship Id="rId9" Type="http://schemas.openxmlformats.org/officeDocument/2006/relationships/hyperlink" Target="mailto:Helixreferrals@slam.nhs.uk" TargetMode="External"/></Relationships>
</file>

<file path=ppt/diagrams/_rels/drawing7.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hyperlink" Target="https://www.lambeth.gov.uk/children-young-people-families/parenting-support-service" TargetMode="External"/><Relationship Id="rId7" Type="http://schemas.openxmlformats.org/officeDocument/2006/relationships/hyperlink" Target="https://stmichaelsfellowship.org.uk/" TargetMode="External"/><Relationship Id="rId2" Type="http://schemas.openxmlformats.org/officeDocument/2006/relationships/image" Target="../media/image20.svg"/><Relationship Id="rId1" Type="http://schemas.openxmlformats.org/officeDocument/2006/relationships/hyperlink" Target="https://www.lambeth.gov.uk/children-young-people-families/childrens-centres/better-start-childrens-centre-timetables" TargetMode="External"/><Relationship Id="rId6" Type="http://schemas.openxmlformats.org/officeDocument/2006/relationships/image" Target="../media/image22.svg"/><Relationship Id="rId5" Type="http://schemas.openxmlformats.org/officeDocument/2006/relationships/hyperlink" Target="https://www.evelinalondon.nhs.uk/our-services/community/health-visiting-service/overview.aspx" TargetMode="External"/><Relationship Id="rId4" Type="http://schemas.openxmlformats.org/officeDocument/2006/relationships/image" Target="../media/image21.svg"/></Relationships>
</file>

<file path=ppt/diagrams/_rels/drawing8.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svg"/><Relationship Id="rId1" Type="http://schemas.openxmlformats.org/officeDocument/2006/relationships/image" Target="../media/image24.svg"/></Relationships>
</file>

<file path=ppt/diagrams/_rels/drawing9.xml.rels><?xml version="1.0" encoding="UTF-8" standalone="yes"?>
<Relationships xmlns="http://schemas.openxmlformats.org/package/2006/relationships"><Relationship Id="rId8" Type="http://schemas.openxmlformats.org/officeDocument/2006/relationships/hyperlink" Target="https://breatheahr.org/programmes/melodies-for-mums/" TargetMode="External"/><Relationship Id="rId3" Type="http://schemas.openxmlformats.org/officeDocument/2006/relationships/image" Target="../media/image27.svg"/><Relationship Id="rId7" Type="http://schemas.openxmlformats.org/officeDocument/2006/relationships/image" Target="../media/image29.svg"/><Relationship Id="rId2" Type="http://schemas.openxmlformats.org/officeDocument/2006/relationships/hyperlink" Target="http://www.nhswebbeds.co.uk/" TargetMode="External"/><Relationship Id="rId1" Type="http://schemas.openxmlformats.org/officeDocument/2006/relationships/hyperlink" Target="mailto:slm-tr.perinatalservicereferrals@nhs.net" TargetMode="External"/><Relationship Id="rId6" Type="http://schemas.openxmlformats.org/officeDocument/2006/relationships/hyperlink" Target="mailto:Helixreferrals@slam.nhs.uk" TargetMode="External"/><Relationship Id="rId5" Type="http://schemas.openxmlformats.org/officeDocument/2006/relationships/image" Target="../media/image28.svg"/><Relationship Id="rId4" Type="http://schemas.openxmlformats.org/officeDocument/2006/relationships/hyperlink" Target="https://www.evelinalondon.nhs.uk/our-services/community/health-visiting-service/overview.aspx" TargetMode="External"/><Relationship Id="rId9" Type="http://schemas.openxmlformats.org/officeDocument/2006/relationships/image" Target="../media/image30.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3C5870-CCA9-48B6-81DD-E9C043D0813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AFADB04D-BE93-409B-A4C1-246A538AFE67}">
      <dgm:prSet/>
      <dgm:spPr/>
      <dgm:t>
        <a:bodyPr/>
        <a:lstStyle/>
        <a:p>
          <a:r>
            <a:rPr lang="en-GB"/>
            <a:t>Introduction to the peri-natal mental health pathway (slides 3-7)</a:t>
          </a:r>
          <a:endParaRPr lang="en-US"/>
        </a:p>
      </dgm:t>
    </dgm:pt>
    <dgm:pt modelId="{FD258748-057E-4C6D-9083-52CEC5677A88}" type="parTrans" cxnId="{2246B868-AF35-4A7C-AC7B-A63B55F1D54C}">
      <dgm:prSet/>
      <dgm:spPr/>
      <dgm:t>
        <a:bodyPr/>
        <a:lstStyle/>
        <a:p>
          <a:endParaRPr lang="en-US"/>
        </a:p>
      </dgm:t>
    </dgm:pt>
    <dgm:pt modelId="{859E8837-243C-408F-ABC5-9886E9A264E5}" type="sibTrans" cxnId="{2246B868-AF35-4A7C-AC7B-A63B55F1D54C}">
      <dgm:prSet/>
      <dgm:spPr/>
      <dgm:t>
        <a:bodyPr/>
        <a:lstStyle/>
        <a:p>
          <a:endParaRPr lang="en-US"/>
        </a:p>
      </dgm:t>
    </dgm:pt>
    <dgm:pt modelId="{01266901-4C72-487E-8862-41D1A2860E9D}">
      <dgm:prSet/>
      <dgm:spPr/>
      <dgm:t>
        <a:bodyPr/>
        <a:lstStyle/>
        <a:p>
          <a:r>
            <a:rPr lang="en-GB" dirty="0"/>
            <a:t>Universal services - green pathway (slides 9-11)</a:t>
          </a:r>
          <a:endParaRPr lang="en-US" dirty="0"/>
        </a:p>
      </dgm:t>
    </dgm:pt>
    <dgm:pt modelId="{12C2CBB3-733D-4C70-A116-7D0A7B8B65D9}" type="parTrans" cxnId="{2EF19B47-F8CF-479D-8A38-0A67E6EC3711}">
      <dgm:prSet/>
      <dgm:spPr/>
      <dgm:t>
        <a:bodyPr/>
        <a:lstStyle/>
        <a:p>
          <a:endParaRPr lang="en-US"/>
        </a:p>
      </dgm:t>
    </dgm:pt>
    <dgm:pt modelId="{C30DCB80-ACAD-4769-921A-14B5B469868B}" type="sibTrans" cxnId="{2EF19B47-F8CF-479D-8A38-0A67E6EC3711}">
      <dgm:prSet/>
      <dgm:spPr/>
      <dgm:t>
        <a:bodyPr/>
        <a:lstStyle/>
        <a:p>
          <a:endParaRPr lang="en-US"/>
        </a:p>
      </dgm:t>
    </dgm:pt>
    <dgm:pt modelId="{71B9F688-D521-493E-B648-56D5C5759EA3}">
      <dgm:prSet/>
      <dgm:spPr/>
      <dgm:t>
        <a:bodyPr/>
        <a:lstStyle/>
        <a:p>
          <a:r>
            <a:rPr lang="en-GB" dirty="0"/>
            <a:t>Targeted services - blue pathway (slides 12-14)</a:t>
          </a:r>
          <a:endParaRPr lang="en-US" dirty="0"/>
        </a:p>
      </dgm:t>
    </dgm:pt>
    <dgm:pt modelId="{559807D1-F409-4688-BF6E-DBB7866CDF3E}" type="parTrans" cxnId="{EB3584A9-530A-44A4-88B6-4B9FE8618284}">
      <dgm:prSet/>
      <dgm:spPr/>
      <dgm:t>
        <a:bodyPr/>
        <a:lstStyle/>
        <a:p>
          <a:endParaRPr lang="en-US"/>
        </a:p>
      </dgm:t>
    </dgm:pt>
    <dgm:pt modelId="{36F9611D-100B-43E8-9DE9-C45360827491}" type="sibTrans" cxnId="{EB3584A9-530A-44A4-88B6-4B9FE8618284}">
      <dgm:prSet/>
      <dgm:spPr/>
      <dgm:t>
        <a:bodyPr/>
        <a:lstStyle/>
        <a:p>
          <a:endParaRPr lang="en-US"/>
        </a:p>
      </dgm:t>
    </dgm:pt>
    <dgm:pt modelId="{E32149FD-91C4-4ACE-A16A-D96386EEFA1A}">
      <dgm:prSet/>
      <dgm:spPr/>
      <dgm:t>
        <a:bodyPr/>
        <a:lstStyle/>
        <a:p>
          <a:r>
            <a:rPr lang="en-GB" dirty="0"/>
            <a:t>Specialist services  - purple pathway (slides 15-17)</a:t>
          </a:r>
          <a:endParaRPr lang="en-US" dirty="0"/>
        </a:p>
      </dgm:t>
    </dgm:pt>
    <dgm:pt modelId="{9F5D920B-FFF3-435E-AC04-614D9B61325D}" type="parTrans" cxnId="{0B724D13-7CBC-46E3-8E76-16A30FC373FA}">
      <dgm:prSet/>
      <dgm:spPr/>
      <dgm:t>
        <a:bodyPr/>
        <a:lstStyle/>
        <a:p>
          <a:endParaRPr lang="en-US"/>
        </a:p>
      </dgm:t>
    </dgm:pt>
    <dgm:pt modelId="{DB31E53E-EB67-41CF-8DB8-73EC08782A75}" type="sibTrans" cxnId="{0B724D13-7CBC-46E3-8E76-16A30FC373FA}">
      <dgm:prSet/>
      <dgm:spPr/>
      <dgm:t>
        <a:bodyPr/>
        <a:lstStyle/>
        <a:p>
          <a:endParaRPr lang="en-US"/>
        </a:p>
      </dgm:t>
    </dgm:pt>
    <dgm:pt modelId="{55E56E8D-55BD-432E-A0DE-E391D17140B5}">
      <dgm:prSet/>
      <dgm:spPr/>
      <dgm:t>
        <a:bodyPr/>
        <a:lstStyle/>
        <a:p>
          <a:r>
            <a:rPr lang="en-GB" dirty="0"/>
            <a:t>Partner and care giver services (slide 18)</a:t>
          </a:r>
          <a:endParaRPr lang="en-US" dirty="0"/>
        </a:p>
      </dgm:t>
    </dgm:pt>
    <dgm:pt modelId="{EB793BD4-7BF7-4734-979E-32B5D8BBFBE7}" type="parTrans" cxnId="{61142ABC-CFAE-4914-BE25-5A83FCB34518}">
      <dgm:prSet/>
      <dgm:spPr/>
      <dgm:t>
        <a:bodyPr/>
        <a:lstStyle/>
        <a:p>
          <a:endParaRPr lang="en-US"/>
        </a:p>
      </dgm:t>
    </dgm:pt>
    <dgm:pt modelId="{3C7B296D-96E6-4DAE-B7EF-85EE799AA8F8}" type="sibTrans" cxnId="{61142ABC-CFAE-4914-BE25-5A83FCB34518}">
      <dgm:prSet/>
      <dgm:spPr/>
      <dgm:t>
        <a:bodyPr/>
        <a:lstStyle/>
        <a:p>
          <a:endParaRPr lang="en-US"/>
        </a:p>
      </dgm:t>
    </dgm:pt>
    <dgm:pt modelId="{4632E718-8B4D-4D4E-A7F1-78217152A1EF}">
      <dgm:prSet/>
      <dgm:spPr/>
      <dgm:t>
        <a:bodyPr/>
        <a:lstStyle/>
        <a:p>
          <a:r>
            <a:rPr lang="en-GB" dirty="0"/>
            <a:t>Ante-natal services (slide 19)</a:t>
          </a:r>
          <a:endParaRPr lang="en-US" dirty="0"/>
        </a:p>
      </dgm:t>
    </dgm:pt>
    <dgm:pt modelId="{D85F9B0F-CAC7-420F-AE2B-5C589F13B6FE}" type="parTrans" cxnId="{AB11C88D-3803-4427-A558-B318040347F9}">
      <dgm:prSet/>
      <dgm:spPr/>
      <dgm:t>
        <a:bodyPr/>
        <a:lstStyle/>
        <a:p>
          <a:endParaRPr lang="en-US"/>
        </a:p>
      </dgm:t>
    </dgm:pt>
    <dgm:pt modelId="{9CCB0E73-85FB-4EC7-AE34-1BEC6DAE5BA3}" type="sibTrans" cxnId="{AB11C88D-3803-4427-A558-B318040347F9}">
      <dgm:prSet/>
      <dgm:spPr/>
      <dgm:t>
        <a:bodyPr/>
        <a:lstStyle/>
        <a:p>
          <a:endParaRPr lang="en-US"/>
        </a:p>
      </dgm:t>
    </dgm:pt>
    <dgm:pt modelId="{534E3C46-7A1A-47A2-81E4-7231B62A0E84}">
      <dgm:prSet/>
      <dgm:spPr/>
      <dgm:t>
        <a:bodyPr/>
        <a:lstStyle/>
        <a:p>
          <a:r>
            <a:rPr lang="en-GB" dirty="0"/>
            <a:t>Pre-conception mental health services (slides 20)</a:t>
          </a:r>
          <a:endParaRPr lang="en-US" dirty="0"/>
        </a:p>
      </dgm:t>
    </dgm:pt>
    <dgm:pt modelId="{AA975530-B63E-4250-BCBF-873A646E04F8}" type="parTrans" cxnId="{902A1D6A-79CB-4F89-B660-5663D373EA7D}">
      <dgm:prSet/>
      <dgm:spPr/>
      <dgm:t>
        <a:bodyPr/>
        <a:lstStyle/>
        <a:p>
          <a:endParaRPr lang="en-US"/>
        </a:p>
      </dgm:t>
    </dgm:pt>
    <dgm:pt modelId="{B3AC2B9E-6977-4110-8DDF-E8293DFC4FEC}" type="sibTrans" cxnId="{902A1D6A-79CB-4F89-B660-5663D373EA7D}">
      <dgm:prSet/>
      <dgm:spPr/>
      <dgm:t>
        <a:bodyPr/>
        <a:lstStyle/>
        <a:p>
          <a:endParaRPr lang="en-US"/>
        </a:p>
      </dgm:t>
    </dgm:pt>
    <dgm:pt modelId="{1710C683-DBA3-4E57-8D9A-95C7BB11BB12}" type="pres">
      <dgm:prSet presAssocID="{243C5870-CCA9-48B6-81DD-E9C043D08133}" presName="vert0" presStyleCnt="0">
        <dgm:presLayoutVars>
          <dgm:dir/>
          <dgm:animOne val="branch"/>
          <dgm:animLvl val="lvl"/>
        </dgm:presLayoutVars>
      </dgm:prSet>
      <dgm:spPr/>
    </dgm:pt>
    <dgm:pt modelId="{EDB8AE8B-7046-44A7-8C26-2E5E02B9B3FC}" type="pres">
      <dgm:prSet presAssocID="{AFADB04D-BE93-409B-A4C1-246A538AFE67}" presName="thickLine" presStyleLbl="alignNode1" presStyleIdx="0" presStyleCnt="7"/>
      <dgm:spPr/>
    </dgm:pt>
    <dgm:pt modelId="{F19F1CCC-298F-4C7B-BF35-82673A9C63E8}" type="pres">
      <dgm:prSet presAssocID="{AFADB04D-BE93-409B-A4C1-246A538AFE67}" presName="horz1" presStyleCnt="0"/>
      <dgm:spPr/>
    </dgm:pt>
    <dgm:pt modelId="{F916BE90-B0F1-46C6-A85D-71A86A65A563}" type="pres">
      <dgm:prSet presAssocID="{AFADB04D-BE93-409B-A4C1-246A538AFE67}" presName="tx1" presStyleLbl="revTx" presStyleIdx="0" presStyleCnt="7"/>
      <dgm:spPr/>
    </dgm:pt>
    <dgm:pt modelId="{2D5F2CBF-A039-4434-BC87-F56D9AEA0635}" type="pres">
      <dgm:prSet presAssocID="{AFADB04D-BE93-409B-A4C1-246A538AFE67}" presName="vert1" presStyleCnt="0"/>
      <dgm:spPr/>
    </dgm:pt>
    <dgm:pt modelId="{ECEBDA5C-9249-43EA-86E2-CA1F670AA882}" type="pres">
      <dgm:prSet presAssocID="{01266901-4C72-487E-8862-41D1A2860E9D}" presName="thickLine" presStyleLbl="alignNode1" presStyleIdx="1" presStyleCnt="7"/>
      <dgm:spPr/>
    </dgm:pt>
    <dgm:pt modelId="{B2ADEEAC-1728-4365-A88F-A445EDD729FD}" type="pres">
      <dgm:prSet presAssocID="{01266901-4C72-487E-8862-41D1A2860E9D}" presName="horz1" presStyleCnt="0"/>
      <dgm:spPr/>
    </dgm:pt>
    <dgm:pt modelId="{BC5BF620-E629-4F22-8DDA-C1F9E6485F2B}" type="pres">
      <dgm:prSet presAssocID="{01266901-4C72-487E-8862-41D1A2860E9D}" presName="tx1" presStyleLbl="revTx" presStyleIdx="1" presStyleCnt="7"/>
      <dgm:spPr/>
    </dgm:pt>
    <dgm:pt modelId="{50587A99-0BFC-4FB1-B43B-3E735C8EEA8D}" type="pres">
      <dgm:prSet presAssocID="{01266901-4C72-487E-8862-41D1A2860E9D}" presName="vert1" presStyleCnt="0"/>
      <dgm:spPr/>
    </dgm:pt>
    <dgm:pt modelId="{4EB9EB60-60AA-4C74-90BE-73F7ECADB28B}" type="pres">
      <dgm:prSet presAssocID="{71B9F688-D521-493E-B648-56D5C5759EA3}" presName="thickLine" presStyleLbl="alignNode1" presStyleIdx="2" presStyleCnt="7"/>
      <dgm:spPr/>
    </dgm:pt>
    <dgm:pt modelId="{0993F7D3-FEA3-4665-AF36-57FC24A4C6F5}" type="pres">
      <dgm:prSet presAssocID="{71B9F688-D521-493E-B648-56D5C5759EA3}" presName="horz1" presStyleCnt="0"/>
      <dgm:spPr/>
    </dgm:pt>
    <dgm:pt modelId="{57670360-F3C3-4A21-B556-11B9352A8057}" type="pres">
      <dgm:prSet presAssocID="{71B9F688-D521-493E-B648-56D5C5759EA3}" presName="tx1" presStyleLbl="revTx" presStyleIdx="2" presStyleCnt="7"/>
      <dgm:spPr/>
    </dgm:pt>
    <dgm:pt modelId="{848C77FB-A117-4F33-99E9-AE8C1D1ECF70}" type="pres">
      <dgm:prSet presAssocID="{71B9F688-D521-493E-B648-56D5C5759EA3}" presName="vert1" presStyleCnt="0"/>
      <dgm:spPr/>
    </dgm:pt>
    <dgm:pt modelId="{FC092825-BD74-485E-BE32-9865E1B16120}" type="pres">
      <dgm:prSet presAssocID="{E32149FD-91C4-4ACE-A16A-D96386EEFA1A}" presName="thickLine" presStyleLbl="alignNode1" presStyleIdx="3" presStyleCnt="7"/>
      <dgm:spPr/>
    </dgm:pt>
    <dgm:pt modelId="{F2AC3999-16B5-4601-BE9B-83993156D9D3}" type="pres">
      <dgm:prSet presAssocID="{E32149FD-91C4-4ACE-A16A-D96386EEFA1A}" presName="horz1" presStyleCnt="0"/>
      <dgm:spPr/>
    </dgm:pt>
    <dgm:pt modelId="{950617C9-5D54-46F0-8E82-8D465EB18E49}" type="pres">
      <dgm:prSet presAssocID="{E32149FD-91C4-4ACE-A16A-D96386EEFA1A}" presName="tx1" presStyleLbl="revTx" presStyleIdx="3" presStyleCnt="7"/>
      <dgm:spPr/>
    </dgm:pt>
    <dgm:pt modelId="{49C78E98-C6CE-45D9-B470-99D68BE1F794}" type="pres">
      <dgm:prSet presAssocID="{E32149FD-91C4-4ACE-A16A-D96386EEFA1A}" presName="vert1" presStyleCnt="0"/>
      <dgm:spPr/>
    </dgm:pt>
    <dgm:pt modelId="{024D11B5-75C1-4393-B87F-46EB95F1D7F5}" type="pres">
      <dgm:prSet presAssocID="{55E56E8D-55BD-432E-A0DE-E391D17140B5}" presName="thickLine" presStyleLbl="alignNode1" presStyleIdx="4" presStyleCnt="7"/>
      <dgm:spPr/>
    </dgm:pt>
    <dgm:pt modelId="{F98FD8D8-8DB5-49FE-A77B-24DFDEB23756}" type="pres">
      <dgm:prSet presAssocID="{55E56E8D-55BD-432E-A0DE-E391D17140B5}" presName="horz1" presStyleCnt="0"/>
      <dgm:spPr/>
    </dgm:pt>
    <dgm:pt modelId="{53F6A8BC-AE92-4DE6-9664-6EB47EC0FF7C}" type="pres">
      <dgm:prSet presAssocID="{55E56E8D-55BD-432E-A0DE-E391D17140B5}" presName="tx1" presStyleLbl="revTx" presStyleIdx="4" presStyleCnt="7"/>
      <dgm:spPr/>
    </dgm:pt>
    <dgm:pt modelId="{A2B3C9E4-C2ED-4FF2-AA93-9E3D26646D4A}" type="pres">
      <dgm:prSet presAssocID="{55E56E8D-55BD-432E-A0DE-E391D17140B5}" presName="vert1" presStyleCnt="0"/>
      <dgm:spPr/>
    </dgm:pt>
    <dgm:pt modelId="{D6A4A265-83DE-4861-8B8B-953E0EE1488F}" type="pres">
      <dgm:prSet presAssocID="{4632E718-8B4D-4D4E-A7F1-78217152A1EF}" presName="thickLine" presStyleLbl="alignNode1" presStyleIdx="5" presStyleCnt="7"/>
      <dgm:spPr/>
    </dgm:pt>
    <dgm:pt modelId="{9CCAE489-2F19-4320-BBEC-65DDD5BE18A9}" type="pres">
      <dgm:prSet presAssocID="{4632E718-8B4D-4D4E-A7F1-78217152A1EF}" presName="horz1" presStyleCnt="0"/>
      <dgm:spPr/>
    </dgm:pt>
    <dgm:pt modelId="{5D1A0136-DAA6-4D01-B0A9-0F26AD7D944E}" type="pres">
      <dgm:prSet presAssocID="{4632E718-8B4D-4D4E-A7F1-78217152A1EF}" presName="tx1" presStyleLbl="revTx" presStyleIdx="5" presStyleCnt="7"/>
      <dgm:spPr/>
    </dgm:pt>
    <dgm:pt modelId="{9D7773A3-2030-4D5C-9733-9EC125DD74E7}" type="pres">
      <dgm:prSet presAssocID="{4632E718-8B4D-4D4E-A7F1-78217152A1EF}" presName="vert1" presStyleCnt="0"/>
      <dgm:spPr/>
    </dgm:pt>
    <dgm:pt modelId="{2DCEF715-238D-4AA7-9F66-7E68E2C610E4}" type="pres">
      <dgm:prSet presAssocID="{534E3C46-7A1A-47A2-81E4-7231B62A0E84}" presName="thickLine" presStyleLbl="alignNode1" presStyleIdx="6" presStyleCnt="7"/>
      <dgm:spPr/>
    </dgm:pt>
    <dgm:pt modelId="{FF5D8CC8-C1B3-40B3-9488-0C5E19BAFDFB}" type="pres">
      <dgm:prSet presAssocID="{534E3C46-7A1A-47A2-81E4-7231B62A0E84}" presName="horz1" presStyleCnt="0"/>
      <dgm:spPr/>
    </dgm:pt>
    <dgm:pt modelId="{7081CED3-72D2-4A98-826A-B6CA7E4352A2}" type="pres">
      <dgm:prSet presAssocID="{534E3C46-7A1A-47A2-81E4-7231B62A0E84}" presName="tx1" presStyleLbl="revTx" presStyleIdx="6" presStyleCnt="7"/>
      <dgm:spPr/>
    </dgm:pt>
    <dgm:pt modelId="{789BFEA1-AF59-4DD6-A3A4-46326AE1266C}" type="pres">
      <dgm:prSet presAssocID="{534E3C46-7A1A-47A2-81E4-7231B62A0E84}" presName="vert1" presStyleCnt="0"/>
      <dgm:spPr/>
    </dgm:pt>
  </dgm:ptLst>
  <dgm:cxnLst>
    <dgm:cxn modelId="{0B724D13-7CBC-46E3-8E76-16A30FC373FA}" srcId="{243C5870-CCA9-48B6-81DD-E9C043D08133}" destId="{E32149FD-91C4-4ACE-A16A-D96386EEFA1A}" srcOrd="3" destOrd="0" parTransId="{9F5D920B-FFF3-435E-AC04-614D9B61325D}" sibTransId="{DB31E53E-EB67-41CF-8DB8-73EC08782A75}"/>
    <dgm:cxn modelId="{6FA5C413-1540-441C-B550-D60F83FC46E8}" type="presOf" srcId="{534E3C46-7A1A-47A2-81E4-7231B62A0E84}" destId="{7081CED3-72D2-4A98-826A-B6CA7E4352A2}" srcOrd="0" destOrd="0" presId="urn:microsoft.com/office/officeart/2008/layout/LinedList"/>
    <dgm:cxn modelId="{74B99E1A-E805-4A66-AA92-2CDCEF040016}" type="presOf" srcId="{55E56E8D-55BD-432E-A0DE-E391D17140B5}" destId="{53F6A8BC-AE92-4DE6-9664-6EB47EC0FF7C}" srcOrd="0" destOrd="0" presId="urn:microsoft.com/office/officeart/2008/layout/LinedList"/>
    <dgm:cxn modelId="{C0113065-FB01-4593-B370-0191D8C893F9}" type="presOf" srcId="{243C5870-CCA9-48B6-81DD-E9C043D08133}" destId="{1710C683-DBA3-4E57-8D9A-95C7BB11BB12}" srcOrd="0" destOrd="0" presId="urn:microsoft.com/office/officeart/2008/layout/LinedList"/>
    <dgm:cxn modelId="{78795365-0F72-4021-A39A-E3912CD6052C}" type="presOf" srcId="{AFADB04D-BE93-409B-A4C1-246A538AFE67}" destId="{F916BE90-B0F1-46C6-A85D-71A86A65A563}" srcOrd="0" destOrd="0" presId="urn:microsoft.com/office/officeart/2008/layout/LinedList"/>
    <dgm:cxn modelId="{2EF19B47-F8CF-479D-8A38-0A67E6EC3711}" srcId="{243C5870-CCA9-48B6-81DD-E9C043D08133}" destId="{01266901-4C72-487E-8862-41D1A2860E9D}" srcOrd="1" destOrd="0" parTransId="{12C2CBB3-733D-4C70-A116-7D0A7B8B65D9}" sibTransId="{C30DCB80-ACAD-4769-921A-14B5B469868B}"/>
    <dgm:cxn modelId="{2246B868-AF35-4A7C-AC7B-A63B55F1D54C}" srcId="{243C5870-CCA9-48B6-81DD-E9C043D08133}" destId="{AFADB04D-BE93-409B-A4C1-246A538AFE67}" srcOrd="0" destOrd="0" parTransId="{FD258748-057E-4C6D-9083-52CEC5677A88}" sibTransId="{859E8837-243C-408F-ABC5-9886E9A264E5}"/>
    <dgm:cxn modelId="{902A1D6A-79CB-4F89-B660-5663D373EA7D}" srcId="{243C5870-CCA9-48B6-81DD-E9C043D08133}" destId="{534E3C46-7A1A-47A2-81E4-7231B62A0E84}" srcOrd="6" destOrd="0" parTransId="{AA975530-B63E-4250-BCBF-873A646E04F8}" sibTransId="{B3AC2B9E-6977-4110-8DDF-E8293DFC4FEC}"/>
    <dgm:cxn modelId="{29CCD84E-C2F1-420F-BBC2-D82877394504}" type="presOf" srcId="{01266901-4C72-487E-8862-41D1A2860E9D}" destId="{BC5BF620-E629-4F22-8DDA-C1F9E6485F2B}" srcOrd="0" destOrd="0" presId="urn:microsoft.com/office/officeart/2008/layout/LinedList"/>
    <dgm:cxn modelId="{AB11C88D-3803-4427-A558-B318040347F9}" srcId="{243C5870-CCA9-48B6-81DD-E9C043D08133}" destId="{4632E718-8B4D-4D4E-A7F1-78217152A1EF}" srcOrd="5" destOrd="0" parTransId="{D85F9B0F-CAC7-420F-AE2B-5C589F13B6FE}" sibTransId="{9CCB0E73-85FB-4EC7-AE34-1BEC6DAE5BA3}"/>
    <dgm:cxn modelId="{EB3584A9-530A-44A4-88B6-4B9FE8618284}" srcId="{243C5870-CCA9-48B6-81DD-E9C043D08133}" destId="{71B9F688-D521-493E-B648-56D5C5759EA3}" srcOrd="2" destOrd="0" parTransId="{559807D1-F409-4688-BF6E-DBB7866CDF3E}" sibTransId="{36F9611D-100B-43E8-9DE9-C45360827491}"/>
    <dgm:cxn modelId="{C32531AF-A64B-47B1-BAE1-F143C6E7699A}" type="presOf" srcId="{E32149FD-91C4-4ACE-A16A-D96386EEFA1A}" destId="{950617C9-5D54-46F0-8E82-8D465EB18E49}" srcOrd="0" destOrd="0" presId="urn:microsoft.com/office/officeart/2008/layout/LinedList"/>
    <dgm:cxn modelId="{61142ABC-CFAE-4914-BE25-5A83FCB34518}" srcId="{243C5870-CCA9-48B6-81DD-E9C043D08133}" destId="{55E56E8D-55BD-432E-A0DE-E391D17140B5}" srcOrd="4" destOrd="0" parTransId="{EB793BD4-7BF7-4734-979E-32B5D8BBFBE7}" sibTransId="{3C7B296D-96E6-4DAE-B7EF-85EE799AA8F8}"/>
    <dgm:cxn modelId="{EED7BBD3-0CB4-4A1E-94F9-2CF9B1AC0742}" type="presOf" srcId="{4632E718-8B4D-4D4E-A7F1-78217152A1EF}" destId="{5D1A0136-DAA6-4D01-B0A9-0F26AD7D944E}" srcOrd="0" destOrd="0" presId="urn:microsoft.com/office/officeart/2008/layout/LinedList"/>
    <dgm:cxn modelId="{BA3099EA-7CA9-409B-A71B-570FAA58758A}" type="presOf" srcId="{71B9F688-D521-493E-B648-56D5C5759EA3}" destId="{57670360-F3C3-4A21-B556-11B9352A8057}" srcOrd="0" destOrd="0" presId="urn:microsoft.com/office/officeart/2008/layout/LinedList"/>
    <dgm:cxn modelId="{20EEF3DC-38D8-4905-9144-E60708FB39F3}" type="presParOf" srcId="{1710C683-DBA3-4E57-8D9A-95C7BB11BB12}" destId="{EDB8AE8B-7046-44A7-8C26-2E5E02B9B3FC}" srcOrd="0" destOrd="0" presId="urn:microsoft.com/office/officeart/2008/layout/LinedList"/>
    <dgm:cxn modelId="{AE69BCE8-2A20-4B50-B1D9-5D0EE1059F8A}" type="presParOf" srcId="{1710C683-DBA3-4E57-8D9A-95C7BB11BB12}" destId="{F19F1CCC-298F-4C7B-BF35-82673A9C63E8}" srcOrd="1" destOrd="0" presId="urn:microsoft.com/office/officeart/2008/layout/LinedList"/>
    <dgm:cxn modelId="{06D6A8AC-652E-45EB-990F-A7AD4E1F13C8}" type="presParOf" srcId="{F19F1CCC-298F-4C7B-BF35-82673A9C63E8}" destId="{F916BE90-B0F1-46C6-A85D-71A86A65A563}" srcOrd="0" destOrd="0" presId="urn:microsoft.com/office/officeart/2008/layout/LinedList"/>
    <dgm:cxn modelId="{F1A44E6A-B45A-4C30-9265-28D3A6D88063}" type="presParOf" srcId="{F19F1CCC-298F-4C7B-BF35-82673A9C63E8}" destId="{2D5F2CBF-A039-4434-BC87-F56D9AEA0635}" srcOrd="1" destOrd="0" presId="urn:microsoft.com/office/officeart/2008/layout/LinedList"/>
    <dgm:cxn modelId="{38541500-47C8-472B-A1E6-F108BABEAFBE}" type="presParOf" srcId="{1710C683-DBA3-4E57-8D9A-95C7BB11BB12}" destId="{ECEBDA5C-9249-43EA-86E2-CA1F670AA882}" srcOrd="2" destOrd="0" presId="urn:microsoft.com/office/officeart/2008/layout/LinedList"/>
    <dgm:cxn modelId="{AB54A916-792D-4F2C-8532-6CF6A5A29602}" type="presParOf" srcId="{1710C683-DBA3-4E57-8D9A-95C7BB11BB12}" destId="{B2ADEEAC-1728-4365-A88F-A445EDD729FD}" srcOrd="3" destOrd="0" presId="urn:microsoft.com/office/officeart/2008/layout/LinedList"/>
    <dgm:cxn modelId="{0EFBB1CD-EF66-4EE3-9977-8BB88B38B481}" type="presParOf" srcId="{B2ADEEAC-1728-4365-A88F-A445EDD729FD}" destId="{BC5BF620-E629-4F22-8DDA-C1F9E6485F2B}" srcOrd="0" destOrd="0" presId="urn:microsoft.com/office/officeart/2008/layout/LinedList"/>
    <dgm:cxn modelId="{8BA2BE76-E4C7-454B-8B31-4D67FDDCCBDE}" type="presParOf" srcId="{B2ADEEAC-1728-4365-A88F-A445EDD729FD}" destId="{50587A99-0BFC-4FB1-B43B-3E735C8EEA8D}" srcOrd="1" destOrd="0" presId="urn:microsoft.com/office/officeart/2008/layout/LinedList"/>
    <dgm:cxn modelId="{625FFEC2-61B7-415B-9176-46D3F120F859}" type="presParOf" srcId="{1710C683-DBA3-4E57-8D9A-95C7BB11BB12}" destId="{4EB9EB60-60AA-4C74-90BE-73F7ECADB28B}" srcOrd="4" destOrd="0" presId="urn:microsoft.com/office/officeart/2008/layout/LinedList"/>
    <dgm:cxn modelId="{103D4601-9173-4429-B3B9-FB42405F6684}" type="presParOf" srcId="{1710C683-DBA3-4E57-8D9A-95C7BB11BB12}" destId="{0993F7D3-FEA3-4665-AF36-57FC24A4C6F5}" srcOrd="5" destOrd="0" presId="urn:microsoft.com/office/officeart/2008/layout/LinedList"/>
    <dgm:cxn modelId="{A87B3E7A-62E5-40B0-8B44-219FA20E7732}" type="presParOf" srcId="{0993F7D3-FEA3-4665-AF36-57FC24A4C6F5}" destId="{57670360-F3C3-4A21-B556-11B9352A8057}" srcOrd="0" destOrd="0" presId="urn:microsoft.com/office/officeart/2008/layout/LinedList"/>
    <dgm:cxn modelId="{C20C72CF-DE7E-4DB8-8607-9E02FA0CC0A1}" type="presParOf" srcId="{0993F7D3-FEA3-4665-AF36-57FC24A4C6F5}" destId="{848C77FB-A117-4F33-99E9-AE8C1D1ECF70}" srcOrd="1" destOrd="0" presId="urn:microsoft.com/office/officeart/2008/layout/LinedList"/>
    <dgm:cxn modelId="{40582439-2B97-4FF7-82C4-845200521D98}" type="presParOf" srcId="{1710C683-DBA3-4E57-8D9A-95C7BB11BB12}" destId="{FC092825-BD74-485E-BE32-9865E1B16120}" srcOrd="6" destOrd="0" presId="urn:microsoft.com/office/officeart/2008/layout/LinedList"/>
    <dgm:cxn modelId="{99379351-B99F-4106-BA08-91BCFACF0167}" type="presParOf" srcId="{1710C683-DBA3-4E57-8D9A-95C7BB11BB12}" destId="{F2AC3999-16B5-4601-BE9B-83993156D9D3}" srcOrd="7" destOrd="0" presId="urn:microsoft.com/office/officeart/2008/layout/LinedList"/>
    <dgm:cxn modelId="{3A588101-2E1D-4BCC-BFA4-63C6650C57C2}" type="presParOf" srcId="{F2AC3999-16B5-4601-BE9B-83993156D9D3}" destId="{950617C9-5D54-46F0-8E82-8D465EB18E49}" srcOrd="0" destOrd="0" presId="urn:microsoft.com/office/officeart/2008/layout/LinedList"/>
    <dgm:cxn modelId="{A443DF89-3549-4D6C-AE67-6EA22CFB225F}" type="presParOf" srcId="{F2AC3999-16B5-4601-BE9B-83993156D9D3}" destId="{49C78E98-C6CE-45D9-B470-99D68BE1F794}" srcOrd="1" destOrd="0" presId="urn:microsoft.com/office/officeart/2008/layout/LinedList"/>
    <dgm:cxn modelId="{2562BC07-9B8D-4EE2-82ED-C9CE63E8A43B}" type="presParOf" srcId="{1710C683-DBA3-4E57-8D9A-95C7BB11BB12}" destId="{024D11B5-75C1-4393-B87F-46EB95F1D7F5}" srcOrd="8" destOrd="0" presId="urn:microsoft.com/office/officeart/2008/layout/LinedList"/>
    <dgm:cxn modelId="{B8A5183F-D191-416C-B0A7-0A67B7126AA9}" type="presParOf" srcId="{1710C683-DBA3-4E57-8D9A-95C7BB11BB12}" destId="{F98FD8D8-8DB5-49FE-A77B-24DFDEB23756}" srcOrd="9" destOrd="0" presId="urn:microsoft.com/office/officeart/2008/layout/LinedList"/>
    <dgm:cxn modelId="{690452C6-4851-4F24-881C-88F6D8486CA5}" type="presParOf" srcId="{F98FD8D8-8DB5-49FE-A77B-24DFDEB23756}" destId="{53F6A8BC-AE92-4DE6-9664-6EB47EC0FF7C}" srcOrd="0" destOrd="0" presId="urn:microsoft.com/office/officeart/2008/layout/LinedList"/>
    <dgm:cxn modelId="{C38E3E6F-7003-41F6-9616-76724033EA9A}" type="presParOf" srcId="{F98FD8D8-8DB5-49FE-A77B-24DFDEB23756}" destId="{A2B3C9E4-C2ED-4FF2-AA93-9E3D26646D4A}" srcOrd="1" destOrd="0" presId="urn:microsoft.com/office/officeart/2008/layout/LinedList"/>
    <dgm:cxn modelId="{608BB658-634D-49D6-80B2-E85677658800}" type="presParOf" srcId="{1710C683-DBA3-4E57-8D9A-95C7BB11BB12}" destId="{D6A4A265-83DE-4861-8B8B-953E0EE1488F}" srcOrd="10" destOrd="0" presId="urn:microsoft.com/office/officeart/2008/layout/LinedList"/>
    <dgm:cxn modelId="{C40B2D4A-8830-4030-A30B-9FC9FB6CB716}" type="presParOf" srcId="{1710C683-DBA3-4E57-8D9A-95C7BB11BB12}" destId="{9CCAE489-2F19-4320-BBEC-65DDD5BE18A9}" srcOrd="11" destOrd="0" presId="urn:microsoft.com/office/officeart/2008/layout/LinedList"/>
    <dgm:cxn modelId="{3A126ED7-1910-4F0A-8239-487E56A200BA}" type="presParOf" srcId="{9CCAE489-2F19-4320-BBEC-65DDD5BE18A9}" destId="{5D1A0136-DAA6-4D01-B0A9-0F26AD7D944E}" srcOrd="0" destOrd="0" presId="urn:microsoft.com/office/officeart/2008/layout/LinedList"/>
    <dgm:cxn modelId="{36B1BE73-5ED2-4142-BCA3-52B36AE7C980}" type="presParOf" srcId="{9CCAE489-2F19-4320-BBEC-65DDD5BE18A9}" destId="{9D7773A3-2030-4D5C-9733-9EC125DD74E7}" srcOrd="1" destOrd="0" presId="urn:microsoft.com/office/officeart/2008/layout/LinedList"/>
    <dgm:cxn modelId="{ACFBEFD6-6AF3-4A81-8A2A-F5EF3915F520}" type="presParOf" srcId="{1710C683-DBA3-4E57-8D9A-95C7BB11BB12}" destId="{2DCEF715-238D-4AA7-9F66-7E68E2C610E4}" srcOrd="12" destOrd="0" presId="urn:microsoft.com/office/officeart/2008/layout/LinedList"/>
    <dgm:cxn modelId="{952C33AA-0DFB-4F0C-A2EE-3A517BFE9813}" type="presParOf" srcId="{1710C683-DBA3-4E57-8D9A-95C7BB11BB12}" destId="{FF5D8CC8-C1B3-40B3-9488-0C5E19BAFDFB}" srcOrd="13" destOrd="0" presId="urn:microsoft.com/office/officeart/2008/layout/LinedList"/>
    <dgm:cxn modelId="{62385BB9-AB3A-42C0-A210-5CC0BC222F95}" type="presParOf" srcId="{FF5D8CC8-C1B3-40B3-9488-0C5E19BAFDFB}" destId="{7081CED3-72D2-4A98-826A-B6CA7E4352A2}" srcOrd="0" destOrd="0" presId="urn:microsoft.com/office/officeart/2008/layout/LinedList"/>
    <dgm:cxn modelId="{0BDC2CD4-7327-45FB-97DA-95F8BA1B765F}" type="presParOf" srcId="{FF5D8CC8-C1B3-40B3-9488-0C5E19BAFDFB}" destId="{789BFEA1-AF59-4DD6-A3A4-46326AE1266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A458291-AC41-4E8B-BB3E-37B2F888E430}" type="doc">
      <dgm:prSet loTypeId="urn:microsoft.com/office/officeart/2005/8/layout/hList7" loCatId="list" qsTypeId="urn:microsoft.com/office/officeart/2005/8/quickstyle/simple1" qsCatId="simple" csTypeId="urn:microsoft.com/office/officeart/2005/8/colors/accent1_2" csCatId="accent1" phldr="1"/>
      <dgm:spPr/>
      <dgm:t>
        <a:bodyPr/>
        <a:lstStyle/>
        <a:p>
          <a:endParaRPr lang="en-GB"/>
        </a:p>
      </dgm:t>
    </dgm:pt>
    <dgm:pt modelId="{F1EBC181-2B90-4CE1-AE15-39A88E075BD2}">
      <dgm:prSet/>
      <dgm:spPr>
        <a:solidFill>
          <a:schemeClr val="accent5">
            <a:lumMod val="75000"/>
          </a:schemeClr>
        </a:solidFill>
      </dgm:spPr>
      <dgm:t>
        <a:bodyPr/>
        <a:lstStyle/>
        <a:p>
          <a:r>
            <a:rPr lang="en-GB" b="1"/>
            <a:t>Integrated Psychological Therapy</a:t>
          </a:r>
        </a:p>
        <a:p>
          <a:r>
            <a:rPr lang="en-US" b="0" i="0"/>
            <a:t>This is a specialist psychological therapy service (secondary care) that provides assessment, care and treatment for people aged 18-65 who have a severe mental illness and live in the London Borough of Lambeth or Southwark.  </a:t>
          </a:r>
        </a:p>
        <a:p>
          <a:r>
            <a:rPr lang="en-US" b="0" i="0"/>
            <a:t>020 3228 9404 and 020 3228 9412</a:t>
          </a:r>
          <a:endParaRPr lang="en-GB"/>
        </a:p>
      </dgm:t>
    </dgm:pt>
    <dgm:pt modelId="{E6FB8412-27F0-4E2A-958C-1CF880DEEE59}" type="parTrans" cxnId="{365A6A19-FAD2-42A0-A046-2C995DF5B9BC}">
      <dgm:prSet/>
      <dgm:spPr/>
      <dgm:t>
        <a:bodyPr/>
        <a:lstStyle/>
        <a:p>
          <a:endParaRPr lang="en-GB"/>
        </a:p>
      </dgm:t>
    </dgm:pt>
    <dgm:pt modelId="{077048A6-2311-4AE1-9A4F-4C5901BBAD20}" type="sibTrans" cxnId="{365A6A19-FAD2-42A0-A046-2C995DF5B9BC}">
      <dgm:prSet/>
      <dgm:spPr/>
      <dgm:t>
        <a:bodyPr/>
        <a:lstStyle/>
        <a:p>
          <a:endParaRPr lang="en-GB"/>
        </a:p>
      </dgm:t>
    </dgm:pt>
    <dgm:pt modelId="{1B12C7C4-08DE-42AB-BA10-10D6BE79E286}">
      <dgm:prSet/>
      <dgm:spPr>
        <a:solidFill>
          <a:schemeClr val="accent5">
            <a:lumMod val="75000"/>
          </a:schemeClr>
        </a:solidFill>
      </dgm:spPr>
      <dgm:t>
        <a:bodyPr/>
        <a:lstStyle/>
        <a:p>
          <a:pPr algn="ctr"/>
          <a:r>
            <a:rPr lang="en-GB" b="1"/>
            <a:t>Lambeth CAMHS service</a:t>
          </a:r>
        </a:p>
        <a:p>
          <a:pPr algn="ctr"/>
          <a:r>
            <a:rPr lang="en-US"/>
            <a:t>CAMHS is the commissioned specialist child and adolescent mental health service for children and young parents up to the age of 18 years old. </a:t>
          </a:r>
        </a:p>
        <a:p>
          <a:pPr algn="ctr"/>
          <a:r>
            <a:rPr lang="en-US">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Find out about CAMHS services for children and young people in Lambeth</a:t>
          </a:r>
          <a:endParaRPr lang="en-GB">
            <a:solidFill>
              <a:schemeClr val="bg1"/>
            </a:solidFill>
          </a:endParaRPr>
        </a:p>
      </dgm:t>
    </dgm:pt>
    <dgm:pt modelId="{C5CCD7ED-A607-4D5B-B0FC-778422C609E9}" type="parTrans" cxnId="{81352A45-6A96-4557-BF15-4768AFEC3240}">
      <dgm:prSet/>
      <dgm:spPr/>
      <dgm:t>
        <a:bodyPr/>
        <a:lstStyle/>
        <a:p>
          <a:endParaRPr lang="en-GB"/>
        </a:p>
      </dgm:t>
    </dgm:pt>
    <dgm:pt modelId="{98BDC00B-E40A-4D1B-9F32-FB0A349C3B03}" type="sibTrans" cxnId="{81352A45-6A96-4557-BF15-4768AFEC3240}">
      <dgm:prSet/>
      <dgm:spPr/>
      <dgm:t>
        <a:bodyPr/>
        <a:lstStyle/>
        <a:p>
          <a:endParaRPr lang="en-GB"/>
        </a:p>
      </dgm:t>
    </dgm:pt>
    <dgm:pt modelId="{53CB071A-02F5-499A-B61E-08421354DA03}">
      <dgm:prSet custT="1"/>
      <dgm:spPr>
        <a:solidFill>
          <a:schemeClr val="accent5">
            <a:lumMod val="75000"/>
          </a:schemeClr>
        </a:solidFill>
      </dgm:spPr>
      <dgm:t>
        <a:bodyPr/>
        <a:lstStyle/>
        <a:p>
          <a:r>
            <a:rPr lang="en-GB" sz="1400" b="1">
              <a:solidFill>
                <a:schemeClr val="bg1"/>
              </a:solidFill>
            </a:rPr>
            <a:t>If the parent is in crisis</a:t>
          </a:r>
        </a:p>
        <a:p>
          <a:r>
            <a:rPr lang="en-US" sz="120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Lambeth mental health crisis support - Lambeth Together</a:t>
          </a:r>
          <a:r>
            <a:rPr lang="en-GB" sz="1200" baseline="0">
              <a:solidFill>
                <a:schemeClr val="bg1"/>
              </a:solidFill>
            </a:rPr>
            <a:t>)</a:t>
          </a:r>
        </a:p>
        <a:p>
          <a:endParaRPr lang="en-GB" sz="1200"/>
        </a:p>
      </dgm:t>
    </dgm:pt>
    <dgm:pt modelId="{F63533AC-B429-4FE2-9AAC-2CFF7009445B}" type="parTrans" cxnId="{CE64DC2A-F13A-445B-B660-45E4EDEEBB45}">
      <dgm:prSet/>
      <dgm:spPr/>
      <dgm:t>
        <a:bodyPr/>
        <a:lstStyle/>
        <a:p>
          <a:endParaRPr lang="en-GB"/>
        </a:p>
      </dgm:t>
    </dgm:pt>
    <dgm:pt modelId="{4C386B78-AFDD-42C8-832C-49719FAC5323}" type="sibTrans" cxnId="{CE64DC2A-F13A-445B-B660-45E4EDEEBB45}">
      <dgm:prSet/>
      <dgm:spPr/>
      <dgm:t>
        <a:bodyPr/>
        <a:lstStyle/>
        <a:p>
          <a:endParaRPr lang="en-GB"/>
        </a:p>
      </dgm:t>
    </dgm:pt>
    <dgm:pt modelId="{BC744FA9-87D3-40FE-B7C1-407D70E25E79}" type="pres">
      <dgm:prSet presAssocID="{BA458291-AC41-4E8B-BB3E-37B2F888E430}" presName="Name0" presStyleCnt="0">
        <dgm:presLayoutVars>
          <dgm:dir/>
          <dgm:resizeHandles val="exact"/>
        </dgm:presLayoutVars>
      </dgm:prSet>
      <dgm:spPr/>
    </dgm:pt>
    <dgm:pt modelId="{43DB7B7D-0642-4304-9685-2DABD5EB0A17}" type="pres">
      <dgm:prSet presAssocID="{BA458291-AC41-4E8B-BB3E-37B2F888E430}" presName="fgShape" presStyleLbl="fgShp" presStyleIdx="0" presStyleCnt="1" custLinFactNeighborX="1297" custLinFactNeighborY="-1865"/>
      <dgm:spPr/>
    </dgm:pt>
    <dgm:pt modelId="{BC9424D3-5236-4D1F-83CA-234A818FE363}" type="pres">
      <dgm:prSet presAssocID="{BA458291-AC41-4E8B-BB3E-37B2F888E430}" presName="linComp" presStyleCnt="0"/>
      <dgm:spPr/>
    </dgm:pt>
    <dgm:pt modelId="{8233C417-DB30-4B51-84CA-247FE3B2EC39}" type="pres">
      <dgm:prSet presAssocID="{F1EBC181-2B90-4CE1-AE15-39A88E075BD2}" presName="compNode" presStyleCnt="0"/>
      <dgm:spPr/>
    </dgm:pt>
    <dgm:pt modelId="{385BFFBF-C84E-46D1-B176-084BD74D9A2D}" type="pres">
      <dgm:prSet presAssocID="{F1EBC181-2B90-4CE1-AE15-39A88E075BD2}" presName="bkgdShape" presStyleLbl="node1" presStyleIdx="0" presStyleCnt="3" custLinFactNeighborX="-64"/>
      <dgm:spPr/>
    </dgm:pt>
    <dgm:pt modelId="{3784B372-F59D-4593-9249-D368C2CD70A8}" type="pres">
      <dgm:prSet presAssocID="{F1EBC181-2B90-4CE1-AE15-39A88E075BD2}" presName="nodeTx" presStyleLbl="node1" presStyleIdx="0" presStyleCnt="3">
        <dgm:presLayoutVars>
          <dgm:bulletEnabled val="1"/>
        </dgm:presLayoutVars>
      </dgm:prSet>
      <dgm:spPr/>
    </dgm:pt>
    <dgm:pt modelId="{7C7CEB77-AE64-46D4-9E3F-D5FF1EE28C33}" type="pres">
      <dgm:prSet presAssocID="{F1EBC181-2B90-4CE1-AE15-39A88E075BD2}" presName="invisiNode" presStyleLbl="node1" presStyleIdx="0" presStyleCnt="3"/>
      <dgm:spPr/>
    </dgm:pt>
    <dgm:pt modelId="{D86C6C09-0E45-4D3D-A1CD-0061D991FD74}" type="pres">
      <dgm:prSet presAssocID="{F1EBC181-2B90-4CE1-AE15-39A88E075BD2}" presName="imagNode" presStyleLbl="fgImgPlace1" presStyleIdx="0" presStyleCnt="3"/>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dgm:spPr>
      <dgm:extLst>
        <a:ext uri="{E40237B7-FDA0-4F09-8148-C483321AD2D9}">
          <dgm14:cNvPr xmlns:dgm14="http://schemas.microsoft.com/office/drawing/2010/diagram" id="0" name="" descr="Orca with solid fill"/>
        </a:ext>
      </dgm:extLst>
    </dgm:pt>
    <dgm:pt modelId="{783EF0D9-8DB9-410D-8296-BB05E6C7449F}" type="pres">
      <dgm:prSet presAssocID="{077048A6-2311-4AE1-9A4F-4C5901BBAD20}" presName="sibTrans" presStyleLbl="sibTrans2D1" presStyleIdx="0" presStyleCnt="0"/>
      <dgm:spPr/>
    </dgm:pt>
    <dgm:pt modelId="{DF5978CC-E61C-400A-85F1-5AAC5510D5A6}" type="pres">
      <dgm:prSet presAssocID="{1B12C7C4-08DE-42AB-BA10-10D6BE79E286}" presName="compNode" presStyleCnt="0"/>
      <dgm:spPr/>
    </dgm:pt>
    <dgm:pt modelId="{C6206028-DF07-4E27-9D4B-27068D456501}" type="pres">
      <dgm:prSet presAssocID="{1B12C7C4-08DE-42AB-BA10-10D6BE79E286}" presName="bkgdShape" presStyleLbl="node1" presStyleIdx="1" presStyleCnt="3" custLinFactNeighborY="183"/>
      <dgm:spPr/>
    </dgm:pt>
    <dgm:pt modelId="{2F9E6176-3494-4A16-A69E-9AB717F19CF4}" type="pres">
      <dgm:prSet presAssocID="{1B12C7C4-08DE-42AB-BA10-10D6BE79E286}" presName="nodeTx" presStyleLbl="node1" presStyleIdx="1" presStyleCnt="3">
        <dgm:presLayoutVars>
          <dgm:bulletEnabled val="1"/>
        </dgm:presLayoutVars>
      </dgm:prSet>
      <dgm:spPr/>
    </dgm:pt>
    <dgm:pt modelId="{4B753AFF-FAE1-478F-8771-968ABFFEC4EF}" type="pres">
      <dgm:prSet presAssocID="{1B12C7C4-08DE-42AB-BA10-10D6BE79E286}" presName="invisiNode" presStyleLbl="node1" presStyleIdx="1" presStyleCnt="3"/>
      <dgm:spPr/>
    </dgm:pt>
    <dgm:pt modelId="{39664E05-C720-41BB-B0BF-51CE143C5196}" type="pres">
      <dgm:prSet presAssocID="{1B12C7C4-08DE-42AB-BA10-10D6BE79E286}" presName="imagNode" presStyleLbl="fgImgPlace1" presStyleIdx="1" presStyleCnt="3"/>
      <dgm:spPr>
        <a:blipFill>
          <a:blip xmlns:r="http://schemas.openxmlformats.org/officeDocument/2006/relationships">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Frangipani with solid fill"/>
        </a:ext>
      </dgm:extLst>
    </dgm:pt>
    <dgm:pt modelId="{8BE4725D-890F-4E4C-94A7-3775601E0178}" type="pres">
      <dgm:prSet presAssocID="{98BDC00B-E40A-4D1B-9F32-FB0A349C3B03}" presName="sibTrans" presStyleLbl="sibTrans2D1" presStyleIdx="0" presStyleCnt="0"/>
      <dgm:spPr/>
    </dgm:pt>
    <dgm:pt modelId="{FFC1284B-5864-4142-8962-5701A0CDF28D}" type="pres">
      <dgm:prSet presAssocID="{53CB071A-02F5-499A-B61E-08421354DA03}" presName="compNode" presStyleCnt="0"/>
      <dgm:spPr/>
    </dgm:pt>
    <dgm:pt modelId="{B76025D6-C7EC-44D0-A513-01E722258564}" type="pres">
      <dgm:prSet presAssocID="{53CB071A-02F5-499A-B61E-08421354DA03}" presName="bkgdShape" presStyleLbl="node1" presStyleIdx="2" presStyleCnt="3" custLinFactNeighborX="64" custLinFactNeighborY="-233"/>
      <dgm:spPr/>
    </dgm:pt>
    <dgm:pt modelId="{43D5BB1A-E522-43BC-8D6E-BCAF82C1A99B}" type="pres">
      <dgm:prSet presAssocID="{53CB071A-02F5-499A-B61E-08421354DA03}" presName="nodeTx" presStyleLbl="node1" presStyleIdx="2" presStyleCnt="3">
        <dgm:presLayoutVars>
          <dgm:bulletEnabled val="1"/>
        </dgm:presLayoutVars>
      </dgm:prSet>
      <dgm:spPr/>
    </dgm:pt>
    <dgm:pt modelId="{101E8254-2055-4F9C-B09A-4714431A7722}" type="pres">
      <dgm:prSet presAssocID="{53CB071A-02F5-499A-B61E-08421354DA03}" presName="invisiNode" presStyleLbl="node1" presStyleIdx="2" presStyleCnt="3"/>
      <dgm:spPr/>
    </dgm:pt>
    <dgm:pt modelId="{8DE0BEB0-191D-4018-B95D-26ECAD76F4C5}" type="pres">
      <dgm:prSet presAssocID="{53CB071A-02F5-499A-B61E-08421354DA03}" presName="imagNode" presStyleLbl="fgImgPlace1" presStyleIdx="2" presStyleCnt="3"/>
      <dgm:spPr>
        <a:blipFill>
          <a:blip xmlns:r="http://schemas.openxmlformats.org/officeDocument/2006/relationships">
            <a:extLst>
              <a:ext uri="{96DAC541-7B7A-43D3-8B79-37D633B846F1}">
                <asvg:svgBlip xmlns:asvg="http://schemas.microsoft.com/office/drawing/2016/SVG/main" r:embed="rId5"/>
              </a:ext>
            </a:extLst>
          </a:blip>
          <a:srcRect/>
          <a:stretch>
            <a:fillRect/>
          </a:stretch>
        </a:blipFill>
      </dgm:spPr>
      <dgm:extLst>
        <a:ext uri="{E40237B7-FDA0-4F09-8148-C483321AD2D9}">
          <dgm14:cNvPr xmlns:dgm14="http://schemas.microsoft.com/office/drawing/2010/diagram" id="0" name="" descr="Dandelion outline"/>
        </a:ext>
      </dgm:extLst>
    </dgm:pt>
  </dgm:ptLst>
  <dgm:cxnLst>
    <dgm:cxn modelId="{365A6A19-FAD2-42A0-A046-2C995DF5B9BC}" srcId="{BA458291-AC41-4E8B-BB3E-37B2F888E430}" destId="{F1EBC181-2B90-4CE1-AE15-39A88E075BD2}" srcOrd="0" destOrd="0" parTransId="{E6FB8412-27F0-4E2A-958C-1CF880DEEE59}" sibTransId="{077048A6-2311-4AE1-9A4F-4C5901BBAD20}"/>
    <dgm:cxn modelId="{3E76C620-A6ED-4B6B-A3BE-6C39F6C4FD88}" type="presOf" srcId="{1B12C7C4-08DE-42AB-BA10-10D6BE79E286}" destId="{C6206028-DF07-4E27-9D4B-27068D456501}" srcOrd="0" destOrd="0" presId="urn:microsoft.com/office/officeart/2005/8/layout/hList7"/>
    <dgm:cxn modelId="{CE64DC2A-F13A-445B-B660-45E4EDEEBB45}" srcId="{BA458291-AC41-4E8B-BB3E-37B2F888E430}" destId="{53CB071A-02F5-499A-B61E-08421354DA03}" srcOrd="2" destOrd="0" parTransId="{F63533AC-B429-4FE2-9AAC-2CFF7009445B}" sibTransId="{4C386B78-AFDD-42C8-832C-49719FAC5323}"/>
    <dgm:cxn modelId="{67A2153B-1904-44E2-A801-1740B3ED6783}" type="presOf" srcId="{F1EBC181-2B90-4CE1-AE15-39A88E075BD2}" destId="{3784B372-F59D-4593-9249-D368C2CD70A8}" srcOrd="1" destOrd="0" presId="urn:microsoft.com/office/officeart/2005/8/layout/hList7"/>
    <dgm:cxn modelId="{81352A45-6A96-4557-BF15-4768AFEC3240}" srcId="{BA458291-AC41-4E8B-BB3E-37B2F888E430}" destId="{1B12C7C4-08DE-42AB-BA10-10D6BE79E286}" srcOrd="1" destOrd="0" parTransId="{C5CCD7ED-A607-4D5B-B0FC-778422C609E9}" sibTransId="{98BDC00B-E40A-4D1B-9F32-FB0A349C3B03}"/>
    <dgm:cxn modelId="{C8626175-5B4B-4240-9FFA-7656FFE1825D}" type="presOf" srcId="{F1EBC181-2B90-4CE1-AE15-39A88E075BD2}" destId="{385BFFBF-C84E-46D1-B176-084BD74D9A2D}" srcOrd="0" destOrd="0" presId="urn:microsoft.com/office/officeart/2005/8/layout/hList7"/>
    <dgm:cxn modelId="{D063B179-49A1-4EF3-A3DC-DA63B841DFEA}" type="presOf" srcId="{1B12C7C4-08DE-42AB-BA10-10D6BE79E286}" destId="{2F9E6176-3494-4A16-A69E-9AB717F19CF4}" srcOrd="1" destOrd="0" presId="urn:microsoft.com/office/officeart/2005/8/layout/hList7"/>
    <dgm:cxn modelId="{3C087B9D-A63E-45A4-AEFA-95803647AE21}" type="presOf" srcId="{BA458291-AC41-4E8B-BB3E-37B2F888E430}" destId="{BC744FA9-87D3-40FE-B7C1-407D70E25E79}" srcOrd="0" destOrd="0" presId="urn:microsoft.com/office/officeart/2005/8/layout/hList7"/>
    <dgm:cxn modelId="{B0C10FDD-AD84-4DEF-87AD-6E24C000B8CA}" type="presOf" srcId="{98BDC00B-E40A-4D1B-9F32-FB0A349C3B03}" destId="{8BE4725D-890F-4E4C-94A7-3775601E0178}" srcOrd="0" destOrd="0" presId="urn:microsoft.com/office/officeart/2005/8/layout/hList7"/>
    <dgm:cxn modelId="{2837BEF4-F018-4CC8-AD2E-EE28C0974B77}" type="presOf" srcId="{53CB071A-02F5-499A-B61E-08421354DA03}" destId="{B76025D6-C7EC-44D0-A513-01E722258564}" srcOrd="0" destOrd="0" presId="urn:microsoft.com/office/officeart/2005/8/layout/hList7"/>
    <dgm:cxn modelId="{A10DC0FA-BBCC-4004-9A40-D39734D9E6C4}" type="presOf" srcId="{077048A6-2311-4AE1-9A4F-4C5901BBAD20}" destId="{783EF0D9-8DB9-410D-8296-BB05E6C7449F}" srcOrd="0" destOrd="0" presId="urn:microsoft.com/office/officeart/2005/8/layout/hList7"/>
    <dgm:cxn modelId="{F6DF6CFF-7AC3-4A15-BE26-87E37A402329}" type="presOf" srcId="{53CB071A-02F5-499A-B61E-08421354DA03}" destId="{43D5BB1A-E522-43BC-8D6E-BCAF82C1A99B}" srcOrd="1" destOrd="0" presId="urn:microsoft.com/office/officeart/2005/8/layout/hList7"/>
    <dgm:cxn modelId="{CC24DBB1-93BA-4340-976E-D85A57092A25}" type="presParOf" srcId="{BC744FA9-87D3-40FE-B7C1-407D70E25E79}" destId="{43DB7B7D-0642-4304-9685-2DABD5EB0A17}" srcOrd="0" destOrd="0" presId="urn:microsoft.com/office/officeart/2005/8/layout/hList7"/>
    <dgm:cxn modelId="{3F5D5578-EA43-4898-BA23-CFDB7A2FFD95}" type="presParOf" srcId="{BC744FA9-87D3-40FE-B7C1-407D70E25E79}" destId="{BC9424D3-5236-4D1F-83CA-234A818FE363}" srcOrd="1" destOrd="0" presId="urn:microsoft.com/office/officeart/2005/8/layout/hList7"/>
    <dgm:cxn modelId="{FFF53E2C-8189-4A5B-89CA-D08E2A5EC099}" type="presParOf" srcId="{BC9424D3-5236-4D1F-83CA-234A818FE363}" destId="{8233C417-DB30-4B51-84CA-247FE3B2EC39}" srcOrd="0" destOrd="0" presId="urn:microsoft.com/office/officeart/2005/8/layout/hList7"/>
    <dgm:cxn modelId="{A154FA39-617D-4D31-979D-F1C31B6432BC}" type="presParOf" srcId="{8233C417-DB30-4B51-84CA-247FE3B2EC39}" destId="{385BFFBF-C84E-46D1-B176-084BD74D9A2D}" srcOrd="0" destOrd="0" presId="urn:microsoft.com/office/officeart/2005/8/layout/hList7"/>
    <dgm:cxn modelId="{C4E06828-7706-4403-8305-53254960CCC4}" type="presParOf" srcId="{8233C417-DB30-4B51-84CA-247FE3B2EC39}" destId="{3784B372-F59D-4593-9249-D368C2CD70A8}" srcOrd="1" destOrd="0" presId="urn:microsoft.com/office/officeart/2005/8/layout/hList7"/>
    <dgm:cxn modelId="{F15E52A2-3864-4DCC-A622-513BFCDEE741}" type="presParOf" srcId="{8233C417-DB30-4B51-84CA-247FE3B2EC39}" destId="{7C7CEB77-AE64-46D4-9E3F-D5FF1EE28C33}" srcOrd="2" destOrd="0" presId="urn:microsoft.com/office/officeart/2005/8/layout/hList7"/>
    <dgm:cxn modelId="{4352381E-4B41-44A9-8740-E7DE9B0DE196}" type="presParOf" srcId="{8233C417-DB30-4B51-84CA-247FE3B2EC39}" destId="{D86C6C09-0E45-4D3D-A1CD-0061D991FD74}" srcOrd="3" destOrd="0" presId="urn:microsoft.com/office/officeart/2005/8/layout/hList7"/>
    <dgm:cxn modelId="{661893F9-2CA0-4B1A-B2C9-217FCAB91887}" type="presParOf" srcId="{BC9424D3-5236-4D1F-83CA-234A818FE363}" destId="{783EF0D9-8DB9-410D-8296-BB05E6C7449F}" srcOrd="1" destOrd="0" presId="urn:microsoft.com/office/officeart/2005/8/layout/hList7"/>
    <dgm:cxn modelId="{4E3BC4E1-A420-4881-BC5A-B9551D3AEE0B}" type="presParOf" srcId="{BC9424D3-5236-4D1F-83CA-234A818FE363}" destId="{DF5978CC-E61C-400A-85F1-5AAC5510D5A6}" srcOrd="2" destOrd="0" presId="urn:microsoft.com/office/officeart/2005/8/layout/hList7"/>
    <dgm:cxn modelId="{BBA51767-7132-40E7-93B8-58A02A884626}" type="presParOf" srcId="{DF5978CC-E61C-400A-85F1-5AAC5510D5A6}" destId="{C6206028-DF07-4E27-9D4B-27068D456501}" srcOrd="0" destOrd="0" presId="urn:microsoft.com/office/officeart/2005/8/layout/hList7"/>
    <dgm:cxn modelId="{58004F48-E035-4ED4-96B0-DB9514F11900}" type="presParOf" srcId="{DF5978CC-E61C-400A-85F1-5AAC5510D5A6}" destId="{2F9E6176-3494-4A16-A69E-9AB717F19CF4}" srcOrd="1" destOrd="0" presId="urn:microsoft.com/office/officeart/2005/8/layout/hList7"/>
    <dgm:cxn modelId="{9E12DF49-6945-49E3-8E67-67D69AF3A01E}" type="presParOf" srcId="{DF5978CC-E61C-400A-85F1-5AAC5510D5A6}" destId="{4B753AFF-FAE1-478F-8771-968ABFFEC4EF}" srcOrd="2" destOrd="0" presId="urn:microsoft.com/office/officeart/2005/8/layout/hList7"/>
    <dgm:cxn modelId="{AC7E69C3-236D-40BF-A3B0-62AD391418A5}" type="presParOf" srcId="{DF5978CC-E61C-400A-85F1-5AAC5510D5A6}" destId="{39664E05-C720-41BB-B0BF-51CE143C5196}" srcOrd="3" destOrd="0" presId="urn:microsoft.com/office/officeart/2005/8/layout/hList7"/>
    <dgm:cxn modelId="{78AAAB47-08A7-44F8-A9BE-BC6B868BCCF0}" type="presParOf" srcId="{BC9424D3-5236-4D1F-83CA-234A818FE363}" destId="{8BE4725D-890F-4E4C-94A7-3775601E0178}" srcOrd="3" destOrd="0" presId="urn:microsoft.com/office/officeart/2005/8/layout/hList7"/>
    <dgm:cxn modelId="{210416CE-78F8-402A-BADE-E2FA57A93914}" type="presParOf" srcId="{BC9424D3-5236-4D1F-83CA-234A818FE363}" destId="{FFC1284B-5864-4142-8962-5701A0CDF28D}" srcOrd="4" destOrd="0" presId="urn:microsoft.com/office/officeart/2005/8/layout/hList7"/>
    <dgm:cxn modelId="{A9948B69-B52B-444A-8A5B-3112F8392172}" type="presParOf" srcId="{FFC1284B-5864-4142-8962-5701A0CDF28D}" destId="{B76025D6-C7EC-44D0-A513-01E722258564}" srcOrd="0" destOrd="0" presId="urn:microsoft.com/office/officeart/2005/8/layout/hList7"/>
    <dgm:cxn modelId="{2713001A-5018-4365-9659-31C088766717}" type="presParOf" srcId="{FFC1284B-5864-4142-8962-5701A0CDF28D}" destId="{43D5BB1A-E522-43BC-8D6E-BCAF82C1A99B}" srcOrd="1" destOrd="0" presId="urn:microsoft.com/office/officeart/2005/8/layout/hList7"/>
    <dgm:cxn modelId="{C198F389-568C-42D4-908D-0885160EBD3A}" type="presParOf" srcId="{FFC1284B-5864-4142-8962-5701A0CDF28D}" destId="{101E8254-2055-4F9C-B09A-4714431A7722}" srcOrd="2" destOrd="0" presId="urn:microsoft.com/office/officeart/2005/8/layout/hList7"/>
    <dgm:cxn modelId="{8B59EFC5-F226-45F8-B44C-AF12FD9469C1}" type="presParOf" srcId="{FFC1284B-5864-4142-8962-5701A0CDF28D}" destId="{8DE0BEB0-191D-4018-B95D-26ECAD76F4C5}"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80AA755-4709-4C38-BCCC-E2A08E1CD54A}" type="doc">
      <dgm:prSet loTypeId="urn:microsoft.com/office/officeart/2005/8/layout/hList7" loCatId="list" qsTypeId="urn:microsoft.com/office/officeart/2005/8/quickstyle/simple1" qsCatId="simple" csTypeId="urn:microsoft.com/office/officeart/2005/8/colors/accent2_2" csCatId="accent2" phldr="1"/>
      <dgm:spPr/>
      <dgm:t>
        <a:bodyPr/>
        <a:lstStyle/>
        <a:p>
          <a:endParaRPr lang="en-GB"/>
        </a:p>
      </dgm:t>
    </dgm:pt>
    <dgm:pt modelId="{BDF90CEF-67DF-4672-AA40-DC7588B0CA22}">
      <dgm:prSet custT="1"/>
      <dgm:spPr>
        <a:solidFill>
          <a:schemeClr val="accent6">
            <a:lumMod val="75000"/>
          </a:schemeClr>
        </a:solidFill>
      </dgm:spPr>
      <dgm:t>
        <a:bodyPr/>
        <a:lstStyle/>
        <a:p>
          <a:endParaRPr lang="en-GB" sz="1050" b="1"/>
        </a:p>
        <a:p>
          <a:r>
            <a:rPr lang="en-GB" sz="1050" b="1"/>
            <a:t>Green Services  (universal)</a:t>
          </a:r>
        </a:p>
        <a:p>
          <a:r>
            <a:rPr lang="en-GB" sz="1050" b="1"/>
            <a:t>Dads Stay and Play </a:t>
          </a:r>
        </a:p>
        <a:p>
          <a:r>
            <a:rPr lang="en-US" sz="1050" b="0" i="0"/>
            <a:t>Brockwell Children’s Centre, Saturdays 10-12, TTO</a:t>
          </a:r>
        </a:p>
        <a:p>
          <a:endParaRPr lang="en-GB" sz="1050" b="1"/>
        </a:p>
        <a:p>
          <a:r>
            <a:rPr lang="en-GB" sz="1050" b="1"/>
            <a:t>Being a Dad  (these groups are open to Lambeth residents if there are spare spaces)</a:t>
          </a:r>
        </a:p>
        <a:p>
          <a:r>
            <a:rPr lang="en-US" sz="105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Being Dad Group | South East London Mind</a:t>
          </a:r>
          <a:endParaRPr lang="en-GB" sz="1050" b="1">
            <a:solidFill>
              <a:schemeClr val="bg1"/>
            </a:solidFill>
          </a:endParaRPr>
        </a:p>
        <a:p>
          <a:r>
            <a:rPr lang="en-GB" sz="1050" b="0" i="0"/>
            <a:t>Email </a:t>
          </a:r>
          <a:r>
            <a:rPr lang="en-GB" sz="1050" b="0" i="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beingdad@selmind.org.uk</a:t>
          </a:r>
          <a:r>
            <a:rPr lang="en-GB" sz="1050" b="0" i="0">
              <a:solidFill>
                <a:schemeClr val="bg1"/>
              </a:solidFill>
            </a:rPr>
            <a:t> or</a:t>
          </a:r>
        </a:p>
        <a:p>
          <a:r>
            <a:rPr lang="en-US" sz="1050" b="0" i="0">
              <a:solidFill>
                <a:schemeClr val="bg1"/>
              </a:solidFill>
            </a:rPr>
            <a:t>Tel 07707 274391 for details of how to join in</a:t>
          </a:r>
        </a:p>
        <a:p>
          <a:endParaRPr lang="en-GB" sz="1050">
            <a:solidFill>
              <a:schemeClr val="bg1"/>
            </a:solidFill>
          </a:endParaRPr>
        </a:p>
        <a:p>
          <a:r>
            <a:rPr lang="en-GB" sz="1050">
              <a:solidFill>
                <a:schemeClr val="bg1"/>
              </a:solidFill>
            </a:rPr>
            <a:t>Future Dads: </a:t>
          </a:r>
          <a:r>
            <a:rPr lang="en-GB" sz="1050">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Future Dads - Future Men</a:t>
          </a:r>
          <a:endParaRPr lang="en-GB" sz="1050">
            <a:solidFill>
              <a:schemeClr val="bg1"/>
            </a:solidFill>
          </a:endParaRPr>
        </a:p>
      </dgm:t>
    </dgm:pt>
    <dgm:pt modelId="{B293A2D4-3600-41D1-9058-C310C785BCD7}" type="parTrans" cxnId="{6B015944-703D-44CF-8F06-8A55C5FCCE25}">
      <dgm:prSet/>
      <dgm:spPr/>
      <dgm:t>
        <a:bodyPr/>
        <a:lstStyle/>
        <a:p>
          <a:endParaRPr lang="en-GB"/>
        </a:p>
      </dgm:t>
    </dgm:pt>
    <dgm:pt modelId="{517A33A2-121B-4796-8216-2F41B415FB2B}" type="sibTrans" cxnId="{6B015944-703D-44CF-8F06-8A55C5FCCE25}">
      <dgm:prSet/>
      <dgm:spPr/>
      <dgm:t>
        <a:bodyPr/>
        <a:lstStyle/>
        <a:p>
          <a:endParaRPr lang="en-GB"/>
        </a:p>
      </dgm:t>
    </dgm:pt>
    <dgm:pt modelId="{4DC34EB6-1619-457F-BBC5-7769AA8C438E}">
      <dgm:prSet custT="1"/>
      <dgm:spPr>
        <a:solidFill>
          <a:schemeClr val="tx2">
            <a:lumMod val="50000"/>
            <a:lumOff val="50000"/>
          </a:schemeClr>
        </a:solidFill>
      </dgm:spPr>
      <dgm:t>
        <a:bodyPr/>
        <a:lstStyle/>
        <a:p>
          <a:pPr algn="ctr"/>
          <a:endParaRPr lang="en-GB" sz="1200" b="1"/>
        </a:p>
        <a:p>
          <a:pPr algn="ctr"/>
          <a:r>
            <a:rPr lang="en-GB" sz="1400" b="1"/>
            <a:t>Blue Services (targeted)</a:t>
          </a:r>
        </a:p>
        <a:p>
          <a:pPr algn="ctr"/>
          <a:endParaRPr lang="en-GB" sz="1200" b="1"/>
        </a:p>
        <a:p>
          <a:pPr algn="ctr"/>
          <a:endParaRPr lang="en-GB" sz="1200" b="1"/>
        </a:p>
      </dgm:t>
    </dgm:pt>
    <dgm:pt modelId="{76889C53-A1C6-4F97-A14B-9BF9730A948D}" type="parTrans" cxnId="{6CE61E6E-A08D-4283-9BDC-C75E4F6D6A8C}">
      <dgm:prSet/>
      <dgm:spPr/>
      <dgm:t>
        <a:bodyPr/>
        <a:lstStyle/>
        <a:p>
          <a:endParaRPr lang="en-GB"/>
        </a:p>
      </dgm:t>
    </dgm:pt>
    <dgm:pt modelId="{D562097F-0CA8-4D76-B1EC-F719761D1EEE}" type="sibTrans" cxnId="{6CE61E6E-A08D-4283-9BDC-C75E4F6D6A8C}">
      <dgm:prSet/>
      <dgm:spPr/>
      <dgm:t>
        <a:bodyPr/>
        <a:lstStyle/>
        <a:p>
          <a:endParaRPr lang="en-GB"/>
        </a:p>
      </dgm:t>
    </dgm:pt>
    <dgm:pt modelId="{925447BF-04A5-4B8F-8E48-070545662770}">
      <dgm:prSet custT="1"/>
      <dgm:spPr>
        <a:solidFill>
          <a:schemeClr val="tx2">
            <a:lumMod val="50000"/>
            <a:lumOff val="50000"/>
          </a:schemeClr>
        </a:solidFill>
      </dgm:spPr>
      <dgm:t>
        <a:bodyPr/>
        <a:lstStyle/>
        <a:p>
          <a:pPr algn="ctr"/>
          <a:r>
            <a:rPr lang="en-US" sz="1200">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Adult mental health services | Lambeth Council</a:t>
          </a:r>
          <a:endParaRPr lang="en-GB" sz="1200">
            <a:solidFill>
              <a:schemeClr val="bg1"/>
            </a:solidFill>
          </a:endParaRPr>
        </a:p>
      </dgm:t>
    </dgm:pt>
    <dgm:pt modelId="{21F85C84-C24C-4B5D-BD16-864E376BF0CA}" type="parTrans" cxnId="{FB5A9DAE-4755-493C-B74E-5FB5BABF7212}">
      <dgm:prSet/>
      <dgm:spPr/>
      <dgm:t>
        <a:bodyPr/>
        <a:lstStyle/>
        <a:p>
          <a:endParaRPr lang="en-GB"/>
        </a:p>
      </dgm:t>
    </dgm:pt>
    <dgm:pt modelId="{DB5806D1-0141-49BB-91AE-369603EBA2D9}" type="sibTrans" cxnId="{FB5A9DAE-4755-493C-B74E-5FB5BABF7212}">
      <dgm:prSet/>
      <dgm:spPr/>
      <dgm:t>
        <a:bodyPr/>
        <a:lstStyle/>
        <a:p>
          <a:endParaRPr lang="en-GB"/>
        </a:p>
      </dgm:t>
    </dgm:pt>
    <dgm:pt modelId="{FE482B40-9175-40F0-8C87-AE9BD47AEE9F}">
      <dgm:prSet custT="1"/>
      <dgm:spPr>
        <a:solidFill>
          <a:schemeClr val="accent5">
            <a:lumMod val="60000"/>
            <a:lumOff val="40000"/>
          </a:schemeClr>
        </a:solidFill>
      </dgm:spPr>
      <dgm:t>
        <a:bodyPr/>
        <a:lstStyle/>
        <a:p>
          <a:pPr algn="ctr"/>
          <a:r>
            <a:rPr lang="en-GB" sz="1300" b="1"/>
            <a:t>Pu</a:t>
          </a:r>
          <a:r>
            <a:rPr lang="en-GB" sz="1400" b="1"/>
            <a:t>rple Services  (specialist)</a:t>
          </a:r>
        </a:p>
        <a:p>
          <a:pPr algn="ctr"/>
          <a:r>
            <a:rPr lang="en-US" sz="1300" b="0" i="0">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Caring Dads</a:t>
          </a:r>
          <a:r>
            <a:rPr lang="en-US" sz="1300" b="0" i="0">
              <a:solidFill>
                <a:schemeClr val="bg1"/>
              </a:solidFill>
            </a:rPr>
            <a:t> run by St Michael’s Fellowship is </a:t>
          </a:r>
          <a:r>
            <a:rPr lang="en-US" sz="1300" b="0" i="0"/>
            <a:t>a group intervention programme aiming to help fathers, of any age, improve their relationship with their children. Fathers learn how to spend time with children in healthy ways, understanding the impact on children of controlling, abusive and neglectful actions, including domestic violence</a:t>
          </a:r>
          <a:endParaRPr lang="en-GB" sz="1300"/>
        </a:p>
      </dgm:t>
    </dgm:pt>
    <dgm:pt modelId="{D0C4FD1C-7B6F-4E4C-987C-52AD48080FCF}" type="parTrans" cxnId="{2B8FD5F8-FFEC-4423-A726-C8FCC9339C17}">
      <dgm:prSet/>
      <dgm:spPr/>
      <dgm:t>
        <a:bodyPr/>
        <a:lstStyle/>
        <a:p>
          <a:endParaRPr lang="en-GB"/>
        </a:p>
      </dgm:t>
    </dgm:pt>
    <dgm:pt modelId="{5CB7F850-A33A-4788-BEA7-E9D293333D37}" type="sibTrans" cxnId="{2B8FD5F8-FFEC-4423-A726-C8FCC9339C17}">
      <dgm:prSet/>
      <dgm:spPr/>
      <dgm:t>
        <a:bodyPr/>
        <a:lstStyle/>
        <a:p>
          <a:endParaRPr lang="en-GB"/>
        </a:p>
      </dgm:t>
    </dgm:pt>
    <dgm:pt modelId="{4EC2B838-D79A-4A85-B0E6-050746ED21E3}">
      <dgm:prSet custT="1"/>
      <dgm:spPr>
        <a:solidFill>
          <a:schemeClr val="tx2">
            <a:lumMod val="50000"/>
            <a:lumOff val="50000"/>
          </a:schemeClr>
        </a:solidFill>
      </dgm:spPr>
      <dgm:t>
        <a:bodyPr/>
        <a:lstStyle/>
        <a:p>
          <a:pPr algn="l"/>
          <a:endParaRPr lang="en-GB" sz="1200"/>
        </a:p>
      </dgm:t>
    </dgm:pt>
    <dgm:pt modelId="{1A3FCAB1-D62C-4953-8C4C-AA477EB57B03}" type="parTrans" cxnId="{C8D10258-A03E-41A4-9552-E8C6852E2526}">
      <dgm:prSet/>
      <dgm:spPr/>
      <dgm:t>
        <a:bodyPr/>
        <a:lstStyle/>
        <a:p>
          <a:endParaRPr lang="en-GB"/>
        </a:p>
      </dgm:t>
    </dgm:pt>
    <dgm:pt modelId="{63731093-C689-49D0-A1E9-88E58EF98A87}" type="sibTrans" cxnId="{C8D10258-A03E-41A4-9552-E8C6852E2526}">
      <dgm:prSet/>
      <dgm:spPr/>
      <dgm:t>
        <a:bodyPr/>
        <a:lstStyle/>
        <a:p>
          <a:endParaRPr lang="en-GB"/>
        </a:p>
      </dgm:t>
    </dgm:pt>
    <dgm:pt modelId="{17C5E05B-98E7-4B4F-A577-01BFC16E46C7}">
      <dgm:prSet custT="1"/>
      <dgm:spPr/>
      <dgm:t>
        <a:bodyPr/>
        <a:lstStyle/>
        <a:p>
          <a:pPr algn="ctr"/>
          <a:endParaRPr lang="en-GB" sz="1200"/>
        </a:p>
      </dgm:t>
    </dgm:pt>
    <dgm:pt modelId="{3DFFBED6-CBA1-4639-83F8-A40AC61085AB}" type="parTrans" cxnId="{C2187FD7-6D69-484D-A5FA-234641A7656B}">
      <dgm:prSet/>
      <dgm:spPr/>
      <dgm:t>
        <a:bodyPr/>
        <a:lstStyle/>
        <a:p>
          <a:endParaRPr lang="en-GB"/>
        </a:p>
      </dgm:t>
    </dgm:pt>
    <dgm:pt modelId="{8AB91ABD-DB11-4329-96BA-E182B466F51F}" type="sibTrans" cxnId="{C2187FD7-6D69-484D-A5FA-234641A7656B}">
      <dgm:prSet/>
      <dgm:spPr/>
      <dgm:t>
        <a:bodyPr/>
        <a:lstStyle/>
        <a:p>
          <a:endParaRPr lang="en-GB"/>
        </a:p>
      </dgm:t>
    </dgm:pt>
    <dgm:pt modelId="{B32A6F91-885A-43D3-8813-28B99DB7C039}">
      <dgm:prSet custT="1"/>
      <dgm:spPr>
        <a:solidFill>
          <a:schemeClr val="accent2">
            <a:lumMod val="75000"/>
          </a:schemeClr>
        </a:solidFill>
      </dgm:spPr>
      <dgm:t>
        <a:bodyPr/>
        <a:lstStyle/>
        <a:p>
          <a:pPr algn="ctr">
            <a:buNone/>
          </a:pPr>
          <a:r>
            <a:rPr lang="en-GB" sz="1300" dirty="0"/>
            <a:t>EPEC Baby and Us Dads parenting group for fathers who's partner is open to PMHT</a:t>
          </a:r>
        </a:p>
      </dgm:t>
    </dgm:pt>
    <dgm:pt modelId="{7E81625C-9C64-4921-B049-46DE5BED1B29}" type="parTrans" cxnId="{9B1E3B7C-5BCD-4A8F-9C4A-4934BA658B40}">
      <dgm:prSet/>
      <dgm:spPr/>
      <dgm:t>
        <a:bodyPr/>
        <a:lstStyle/>
        <a:p>
          <a:endParaRPr lang="en-GB"/>
        </a:p>
      </dgm:t>
    </dgm:pt>
    <dgm:pt modelId="{77F4090B-F3DA-465A-BA7C-6E6093E50326}" type="sibTrans" cxnId="{9B1E3B7C-5BCD-4A8F-9C4A-4934BA658B40}">
      <dgm:prSet/>
      <dgm:spPr/>
      <dgm:t>
        <a:bodyPr/>
        <a:lstStyle/>
        <a:p>
          <a:endParaRPr lang="en-GB"/>
        </a:p>
      </dgm:t>
    </dgm:pt>
    <dgm:pt modelId="{1A67AFE7-2D28-4095-A278-CA4E3939D93B}" type="pres">
      <dgm:prSet presAssocID="{280AA755-4709-4C38-BCCC-E2A08E1CD54A}" presName="Name0" presStyleCnt="0">
        <dgm:presLayoutVars>
          <dgm:dir/>
          <dgm:resizeHandles val="exact"/>
        </dgm:presLayoutVars>
      </dgm:prSet>
      <dgm:spPr/>
    </dgm:pt>
    <dgm:pt modelId="{BA400803-0D55-41F0-9F9C-A129280068D9}" type="pres">
      <dgm:prSet presAssocID="{280AA755-4709-4C38-BCCC-E2A08E1CD54A}" presName="fgShape" presStyleLbl="fgShp" presStyleIdx="0" presStyleCnt="1" custLinFactNeighborX="402" custLinFactNeighborY="35484"/>
      <dgm:spPr/>
    </dgm:pt>
    <dgm:pt modelId="{CA91742E-B1DF-4574-86F7-A8666BF4F2C5}" type="pres">
      <dgm:prSet presAssocID="{280AA755-4709-4C38-BCCC-E2A08E1CD54A}" presName="linComp" presStyleCnt="0"/>
      <dgm:spPr/>
    </dgm:pt>
    <dgm:pt modelId="{0B8BAED8-28C6-422D-B50C-FC96589C423A}" type="pres">
      <dgm:prSet presAssocID="{BDF90CEF-67DF-4672-AA40-DC7588B0CA22}" presName="compNode" presStyleCnt="0"/>
      <dgm:spPr/>
    </dgm:pt>
    <dgm:pt modelId="{611FEC72-5D2C-4BB5-9332-AF328A8B9AFB}" type="pres">
      <dgm:prSet presAssocID="{BDF90CEF-67DF-4672-AA40-DC7588B0CA22}" presName="bkgdShape" presStyleLbl="node1" presStyleIdx="0" presStyleCnt="4"/>
      <dgm:spPr/>
    </dgm:pt>
    <dgm:pt modelId="{7F32DEE7-FF32-486F-9C3E-A2C2A85509D2}" type="pres">
      <dgm:prSet presAssocID="{BDF90CEF-67DF-4672-AA40-DC7588B0CA22}" presName="nodeTx" presStyleLbl="node1" presStyleIdx="0" presStyleCnt="4">
        <dgm:presLayoutVars>
          <dgm:bulletEnabled val="1"/>
        </dgm:presLayoutVars>
      </dgm:prSet>
      <dgm:spPr/>
    </dgm:pt>
    <dgm:pt modelId="{AEA4F762-6803-4144-9AE4-13F169442F34}" type="pres">
      <dgm:prSet presAssocID="{BDF90CEF-67DF-4672-AA40-DC7588B0CA22}" presName="invisiNode" presStyleLbl="node1" presStyleIdx="0" presStyleCnt="4"/>
      <dgm:spPr/>
    </dgm:pt>
    <dgm:pt modelId="{AFD02DDD-9ECA-4B0E-AC79-AA81E074F468}" type="pres">
      <dgm:prSet presAssocID="{BDF90CEF-67DF-4672-AA40-DC7588B0CA22}" presName="imagNode" presStyleLbl="fgImgPlace1" presStyleIdx="0" presStyleCnt="4"/>
      <dgm:spPr>
        <a:blipFill>
          <a:blip xmlns:r="http://schemas.openxmlformats.org/officeDocument/2006/relationships">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Flower outline"/>
        </a:ext>
      </dgm:extLst>
    </dgm:pt>
    <dgm:pt modelId="{7AB975B3-C89E-45C3-9506-BE07EF9AAC7B}" type="pres">
      <dgm:prSet presAssocID="{517A33A2-121B-4796-8216-2F41B415FB2B}" presName="sibTrans" presStyleLbl="sibTrans2D1" presStyleIdx="0" presStyleCnt="0"/>
      <dgm:spPr/>
    </dgm:pt>
    <dgm:pt modelId="{CB5B6EA6-E84E-4447-971B-D34AE9F78FE7}" type="pres">
      <dgm:prSet presAssocID="{4DC34EB6-1619-457F-BBC5-7769AA8C438E}" presName="compNode" presStyleCnt="0"/>
      <dgm:spPr/>
    </dgm:pt>
    <dgm:pt modelId="{F8721371-54D8-4173-8722-18E1698D799F}" type="pres">
      <dgm:prSet presAssocID="{4DC34EB6-1619-457F-BBC5-7769AA8C438E}" presName="bkgdShape" presStyleLbl="node1" presStyleIdx="1" presStyleCnt="4" custLinFactNeighborX="469" custLinFactNeighborY="645"/>
      <dgm:spPr/>
    </dgm:pt>
    <dgm:pt modelId="{105EC7A7-3654-4AAF-8807-87D39881C572}" type="pres">
      <dgm:prSet presAssocID="{4DC34EB6-1619-457F-BBC5-7769AA8C438E}" presName="nodeTx" presStyleLbl="node1" presStyleIdx="1" presStyleCnt="4">
        <dgm:presLayoutVars>
          <dgm:bulletEnabled val="1"/>
        </dgm:presLayoutVars>
      </dgm:prSet>
      <dgm:spPr/>
    </dgm:pt>
    <dgm:pt modelId="{1947CF63-8A36-458F-B79B-F495F2F376B3}" type="pres">
      <dgm:prSet presAssocID="{4DC34EB6-1619-457F-BBC5-7769AA8C438E}" presName="invisiNode" presStyleLbl="node1" presStyleIdx="1" presStyleCnt="4"/>
      <dgm:spPr/>
    </dgm:pt>
    <dgm:pt modelId="{A8D18983-C082-4B8E-B425-9C6AAA9AEA9E}" type="pres">
      <dgm:prSet presAssocID="{4DC34EB6-1619-457F-BBC5-7769AA8C438E}" presName="imagNode" presStyleLbl="fgImgPlace1" presStyleIdx="1" presStyleCnt="4"/>
      <dgm:spPr>
        <a:blipFill>
          <a:blip xmlns:r="http://schemas.openxmlformats.org/officeDocument/2006/relationships">
            <a:extLst>
              <a:ext uri="{96DAC541-7B7A-43D3-8B79-37D633B846F1}">
                <asvg:svgBlip xmlns:asvg="http://schemas.microsoft.com/office/drawing/2016/SVG/main" r:embed="rId7"/>
              </a:ext>
            </a:extLst>
          </a:blip>
          <a:srcRect/>
          <a:stretch>
            <a:fillRect/>
          </a:stretch>
        </a:blipFill>
      </dgm:spPr>
      <dgm:extLst>
        <a:ext uri="{E40237B7-FDA0-4F09-8148-C483321AD2D9}">
          <dgm14:cNvPr xmlns:dgm14="http://schemas.microsoft.com/office/drawing/2010/diagram" id="0" name="" descr="Fruit bowl outline"/>
        </a:ext>
      </dgm:extLst>
    </dgm:pt>
    <dgm:pt modelId="{71503D94-DF3D-4018-8155-9B71A8DD0485}" type="pres">
      <dgm:prSet presAssocID="{D562097F-0CA8-4D76-B1EC-F719761D1EEE}" presName="sibTrans" presStyleLbl="sibTrans2D1" presStyleIdx="0" presStyleCnt="0"/>
      <dgm:spPr/>
    </dgm:pt>
    <dgm:pt modelId="{D0F85404-82DD-451F-9D61-84655C09A436}" type="pres">
      <dgm:prSet presAssocID="{FE482B40-9175-40F0-8C87-AE9BD47AEE9F}" presName="compNode" presStyleCnt="0"/>
      <dgm:spPr/>
    </dgm:pt>
    <dgm:pt modelId="{7CA63C15-E7A7-469C-92FB-D370DD16F8C9}" type="pres">
      <dgm:prSet presAssocID="{FE482B40-9175-40F0-8C87-AE9BD47AEE9F}" presName="bkgdShape" presStyleLbl="node1" presStyleIdx="2" presStyleCnt="4" custLinFactNeighborX="64" custLinFactNeighborY="-484"/>
      <dgm:spPr/>
    </dgm:pt>
    <dgm:pt modelId="{C8731A1A-AA23-440B-8C19-9B24EA8DF750}" type="pres">
      <dgm:prSet presAssocID="{FE482B40-9175-40F0-8C87-AE9BD47AEE9F}" presName="nodeTx" presStyleLbl="node1" presStyleIdx="2" presStyleCnt="4">
        <dgm:presLayoutVars>
          <dgm:bulletEnabled val="1"/>
        </dgm:presLayoutVars>
      </dgm:prSet>
      <dgm:spPr/>
    </dgm:pt>
    <dgm:pt modelId="{506E0543-634A-46DE-81CC-F99E32D49D8C}" type="pres">
      <dgm:prSet presAssocID="{FE482B40-9175-40F0-8C87-AE9BD47AEE9F}" presName="invisiNode" presStyleLbl="node1" presStyleIdx="2" presStyleCnt="4"/>
      <dgm:spPr/>
    </dgm:pt>
    <dgm:pt modelId="{32683DFD-FFDD-4F91-90EE-32386E569ED3}" type="pres">
      <dgm:prSet presAssocID="{FE482B40-9175-40F0-8C87-AE9BD47AEE9F}" presName="imagNode" presStyleLbl="fgImgPlace1" presStyleIdx="2" presStyleCnt="4"/>
      <dgm:spPr>
        <a:blipFill>
          <a:blip xmlns:r="http://schemas.openxmlformats.org/officeDocument/2006/relationships">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Deciduous tree outline"/>
        </a:ext>
      </dgm:extLst>
    </dgm:pt>
    <dgm:pt modelId="{914B5E2B-2AE0-47C8-A1E8-C8BCB6471CAE}" type="pres">
      <dgm:prSet presAssocID="{5CB7F850-A33A-4788-BEA7-E9D293333D37}" presName="sibTrans" presStyleLbl="sibTrans2D1" presStyleIdx="0" presStyleCnt="0"/>
      <dgm:spPr/>
    </dgm:pt>
    <dgm:pt modelId="{6D0CCE85-0201-4186-B0F8-BF74E806A816}" type="pres">
      <dgm:prSet presAssocID="{B32A6F91-885A-43D3-8813-28B99DB7C039}" presName="compNode" presStyleCnt="0"/>
      <dgm:spPr/>
    </dgm:pt>
    <dgm:pt modelId="{75F688AC-3CDF-4CA1-A792-81D87D520069}" type="pres">
      <dgm:prSet presAssocID="{B32A6F91-885A-43D3-8813-28B99DB7C039}" presName="bkgdShape" presStyleLbl="node1" presStyleIdx="3" presStyleCnt="4"/>
      <dgm:spPr/>
    </dgm:pt>
    <dgm:pt modelId="{E7307779-D52C-412A-9B65-C09C46B7E6AD}" type="pres">
      <dgm:prSet presAssocID="{B32A6F91-885A-43D3-8813-28B99DB7C039}" presName="nodeTx" presStyleLbl="node1" presStyleIdx="3" presStyleCnt="4">
        <dgm:presLayoutVars>
          <dgm:bulletEnabled val="1"/>
        </dgm:presLayoutVars>
      </dgm:prSet>
      <dgm:spPr/>
    </dgm:pt>
    <dgm:pt modelId="{16639ED2-002A-41EB-ACB3-51E69FB6C471}" type="pres">
      <dgm:prSet presAssocID="{B32A6F91-885A-43D3-8813-28B99DB7C039}" presName="invisiNode" presStyleLbl="node1" presStyleIdx="3" presStyleCnt="4"/>
      <dgm:spPr/>
    </dgm:pt>
    <dgm:pt modelId="{BAC2E937-870C-42FB-8FC2-90FA1303E2FD}" type="pres">
      <dgm:prSet presAssocID="{B32A6F91-885A-43D3-8813-28B99DB7C039}" presName="imagNode" presStyleLbl="fgImgPlace1" presStyleIdx="3" presStyleCnt="4"/>
      <dgm:spPr>
        <a:blipFill>
          <a:blip xmlns:r="http://schemas.openxmlformats.org/officeDocument/2006/relationships">
            <a:extLst>
              <a:ext uri="{96DAC541-7B7A-43D3-8B79-37D633B846F1}">
                <asvg:svgBlip xmlns:asvg="http://schemas.microsoft.com/office/drawing/2016/SVG/main" r:embed="rId9"/>
              </a:ext>
            </a:extLst>
          </a:blip>
          <a:srcRect/>
          <a:stretch>
            <a:fillRect/>
          </a:stretch>
        </a:blipFill>
      </dgm:spPr>
      <dgm:extLst>
        <a:ext uri="{E40237B7-FDA0-4F09-8148-C483321AD2D9}">
          <dgm14:cNvPr xmlns:dgm14="http://schemas.microsoft.com/office/drawing/2010/diagram" id="0" name="" descr="Man with baby outline"/>
        </a:ext>
      </dgm:extLst>
    </dgm:pt>
  </dgm:ptLst>
  <dgm:cxnLst>
    <dgm:cxn modelId="{C885120C-FFF5-4AAD-93F7-3B5B972E8193}" type="presOf" srcId="{925447BF-04A5-4B8F-8E48-070545662770}" destId="{105EC7A7-3654-4AAF-8807-87D39881C572}" srcOrd="1" destOrd="1" presId="urn:microsoft.com/office/officeart/2005/8/layout/hList7"/>
    <dgm:cxn modelId="{974B5F11-52BC-4F08-A4CF-41845C5D4C0C}" type="presOf" srcId="{517A33A2-121B-4796-8216-2F41B415FB2B}" destId="{7AB975B3-C89E-45C3-9506-BE07EF9AAC7B}" srcOrd="0" destOrd="0" presId="urn:microsoft.com/office/officeart/2005/8/layout/hList7"/>
    <dgm:cxn modelId="{F04E9224-D481-496F-AAF5-9E3FAF388978}" type="presOf" srcId="{17C5E05B-98E7-4B4F-A577-01BFC16E46C7}" destId="{F8721371-54D8-4173-8722-18E1698D799F}" srcOrd="0" destOrd="2" presId="urn:microsoft.com/office/officeart/2005/8/layout/hList7"/>
    <dgm:cxn modelId="{3BD3B126-F394-421F-B86F-25E685DF0F48}" type="presOf" srcId="{4DC34EB6-1619-457F-BBC5-7769AA8C438E}" destId="{105EC7A7-3654-4AAF-8807-87D39881C572}" srcOrd="1" destOrd="0" presId="urn:microsoft.com/office/officeart/2005/8/layout/hList7"/>
    <dgm:cxn modelId="{395B4133-7A0D-4CD9-A47B-C659C8BD85C7}" type="presOf" srcId="{925447BF-04A5-4B8F-8E48-070545662770}" destId="{F8721371-54D8-4173-8722-18E1698D799F}" srcOrd="0" destOrd="1" presId="urn:microsoft.com/office/officeart/2005/8/layout/hList7"/>
    <dgm:cxn modelId="{B0372642-C3D5-4477-BF49-3B76BC31800E}" type="presOf" srcId="{D562097F-0CA8-4D76-B1EC-F719761D1EEE}" destId="{71503D94-DF3D-4018-8155-9B71A8DD0485}" srcOrd="0" destOrd="0" presId="urn:microsoft.com/office/officeart/2005/8/layout/hList7"/>
    <dgm:cxn modelId="{6B015944-703D-44CF-8F06-8A55C5FCCE25}" srcId="{280AA755-4709-4C38-BCCC-E2A08E1CD54A}" destId="{BDF90CEF-67DF-4672-AA40-DC7588B0CA22}" srcOrd="0" destOrd="0" parTransId="{B293A2D4-3600-41D1-9058-C310C785BCD7}" sibTransId="{517A33A2-121B-4796-8216-2F41B415FB2B}"/>
    <dgm:cxn modelId="{20C69B45-B16F-40B8-82EE-AFB0EF18C490}" type="presOf" srcId="{4EC2B838-D79A-4A85-B0E6-050746ED21E3}" destId="{105EC7A7-3654-4AAF-8807-87D39881C572}" srcOrd="1" destOrd="3" presId="urn:microsoft.com/office/officeart/2005/8/layout/hList7"/>
    <dgm:cxn modelId="{F0BF306A-43A0-47BB-B129-5256BC2C3A3E}" type="presOf" srcId="{4EC2B838-D79A-4A85-B0E6-050746ED21E3}" destId="{F8721371-54D8-4173-8722-18E1698D799F}" srcOrd="0" destOrd="3" presId="urn:microsoft.com/office/officeart/2005/8/layout/hList7"/>
    <dgm:cxn modelId="{C76DD44B-A103-47C5-8856-9C0B3DA8036A}" type="presOf" srcId="{FE482B40-9175-40F0-8C87-AE9BD47AEE9F}" destId="{7CA63C15-E7A7-469C-92FB-D370DD16F8C9}" srcOrd="0" destOrd="0" presId="urn:microsoft.com/office/officeart/2005/8/layout/hList7"/>
    <dgm:cxn modelId="{6CE61E6E-A08D-4283-9BDC-C75E4F6D6A8C}" srcId="{280AA755-4709-4C38-BCCC-E2A08E1CD54A}" destId="{4DC34EB6-1619-457F-BBC5-7769AA8C438E}" srcOrd="1" destOrd="0" parTransId="{76889C53-A1C6-4F97-A14B-9BF9730A948D}" sibTransId="{D562097F-0CA8-4D76-B1EC-F719761D1EEE}"/>
    <dgm:cxn modelId="{630DC270-6A9F-486C-A97A-2CDB6A3A2F94}" type="presOf" srcId="{BDF90CEF-67DF-4672-AA40-DC7588B0CA22}" destId="{611FEC72-5D2C-4BB5-9332-AF328A8B9AFB}" srcOrd="0" destOrd="0" presId="urn:microsoft.com/office/officeart/2005/8/layout/hList7"/>
    <dgm:cxn modelId="{C2C16A57-A05E-4296-B1CE-0002EA49D38B}" type="presOf" srcId="{FE482B40-9175-40F0-8C87-AE9BD47AEE9F}" destId="{C8731A1A-AA23-440B-8C19-9B24EA8DF750}" srcOrd="1" destOrd="0" presId="urn:microsoft.com/office/officeart/2005/8/layout/hList7"/>
    <dgm:cxn modelId="{C8D10258-A03E-41A4-9552-E8C6852E2526}" srcId="{4DC34EB6-1619-457F-BBC5-7769AA8C438E}" destId="{4EC2B838-D79A-4A85-B0E6-050746ED21E3}" srcOrd="2" destOrd="0" parTransId="{1A3FCAB1-D62C-4953-8C4C-AA477EB57B03}" sibTransId="{63731093-C689-49D0-A1E9-88E58EF98A87}"/>
    <dgm:cxn modelId="{9B1E3B7C-5BCD-4A8F-9C4A-4934BA658B40}" srcId="{280AA755-4709-4C38-BCCC-E2A08E1CD54A}" destId="{B32A6F91-885A-43D3-8813-28B99DB7C039}" srcOrd="3" destOrd="0" parTransId="{7E81625C-9C64-4921-B049-46DE5BED1B29}" sibTransId="{77F4090B-F3DA-465A-BA7C-6E6093E50326}"/>
    <dgm:cxn modelId="{FB5A9DAE-4755-493C-B74E-5FB5BABF7212}" srcId="{4DC34EB6-1619-457F-BBC5-7769AA8C438E}" destId="{925447BF-04A5-4B8F-8E48-070545662770}" srcOrd="0" destOrd="0" parTransId="{21F85C84-C24C-4B5D-BD16-864E376BF0CA}" sibTransId="{DB5806D1-0141-49BB-91AE-369603EBA2D9}"/>
    <dgm:cxn modelId="{E48C5FB2-BF46-45BC-B58D-A7D22FE16CDA}" type="presOf" srcId="{4DC34EB6-1619-457F-BBC5-7769AA8C438E}" destId="{F8721371-54D8-4173-8722-18E1698D799F}" srcOrd="0" destOrd="0" presId="urn:microsoft.com/office/officeart/2005/8/layout/hList7"/>
    <dgm:cxn modelId="{0860FBBC-9F18-414C-A939-2EBB2FDBCF38}" type="presOf" srcId="{B32A6F91-885A-43D3-8813-28B99DB7C039}" destId="{E7307779-D52C-412A-9B65-C09C46B7E6AD}" srcOrd="1" destOrd="0" presId="urn:microsoft.com/office/officeart/2005/8/layout/hList7"/>
    <dgm:cxn modelId="{8DD5D8CF-6E66-4651-9963-1AA7F1441E48}" type="presOf" srcId="{B32A6F91-885A-43D3-8813-28B99DB7C039}" destId="{75F688AC-3CDF-4CA1-A792-81D87D520069}" srcOrd="0" destOrd="0" presId="urn:microsoft.com/office/officeart/2005/8/layout/hList7"/>
    <dgm:cxn modelId="{C2187FD7-6D69-484D-A5FA-234641A7656B}" srcId="{4DC34EB6-1619-457F-BBC5-7769AA8C438E}" destId="{17C5E05B-98E7-4B4F-A577-01BFC16E46C7}" srcOrd="1" destOrd="0" parTransId="{3DFFBED6-CBA1-4639-83F8-A40AC61085AB}" sibTransId="{8AB91ABD-DB11-4329-96BA-E182B466F51F}"/>
    <dgm:cxn modelId="{84F0A7D9-18F8-48FD-9C1F-B79ABB07BB13}" type="presOf" srcId="{5CB7F850-A33A-4788-BEA7-E9D293333D37}" destId="{914B5E2B-2AE0-47C8-A1E8-C8BCB6471CAE}" srcOrd="0" destOrd="0" presId="urn:microsoft.com/office/officeart/2005/8/layout/hList7"/>
    <dgm:cxn modelId="{7C4917DC-1C25-4146-A79A-8D49B6E1B8EA}" type="presOf" srcId="{280AA755-4709-4C38-BCCC-E2A08E1CD54A}" destId="{1A67AFE7-2D28-4095-A278-CA4E3939D93B}" srcOrd="0" destOrd="0" presId="urn:microsoft.com/office/officeart/2005/8/layout/hList7"/>
    <dgm:cxn modelId="{C9D1D8E2-860E-4DEE-B67D-309335D3F610}" type="presOf" srcId="{BDF90CEF-67DF-4672-AA40-DC7588B0CA22}" destId="{7F32DEE7-FF32-486F-9C3E-A2C2A85509D2}" srcOrd="1" destOrd="0" presId="urn:microsoft.com/office/officeart/2005/8/layout/hList7"/>
    <dgm:cxn modelId="{9B71A3F6-14CC-4958-AD20-E0019C404607}" type="presOf" srcId="{17C5E05B-98E7-4B4F-A577-01BFC16E46C7}" destId="{105EC7A7-3654-4AAF-8807-87D39881C572}" srcOrd="1" destOrd="2" presId="urn:microsoft.com/office/officeart/2005/8/layout/hList7"/>
    <dgm:cxn modelId="{2B8FD5F8-FFEC-4423-A726-C8FCC9339C17}" srcId="{280AA755-4709-4C38-BCCC-E2A08E1CD54A}" destId="{FE482B40-9175-40F0-8C87-AE9BD47AEE9F}" srcOrd="2" destOrd="0" parTransId="{D0C4FD1C-7B6F-4E4C-987C-52AD48080FCF}" sibTransId="{5CB7F850-A33A-4788-BEA7-E9D293333D37}"/>
    <dgm:cxn modelId="{5D85CBE7-9924-4007-BC41-30CCEEFF9497}" type="presParOf" srcId="{1A67AFE7-2D28-4095-A278-CA4E3939D93B}" destId="{BA400803-0D55-41F0-9F9C-A129280068D9}" srcOrd="0" destOrd="0" presId="urn:microsoft.com/office/officeart/2005/8/layout/hList7"/>
    <dgm:cxn modelId="{29B799E8-E118-4665-A20F-C8D60F47BA69}" type="presParOf" srcId="{1A67AFE7-2D28-4095-A278-CA4E3939D93B}" destId="{CA91742E-B1DF-4574-86F7-A8666BF4F2C5}" srcOrd="1" destOrd="0" presId="urn:microsoft.com/office/officeart/2005/8/layout/hList7"/>
    <dgm:cxn modelId="{2E8EA0AE-5090-44A3-AD82-EBF51D0DD818}" type="presParOf" srcId="{CA91742E-B1DF-4574-86F7-A8666BF4F2C5}" destId="{0B8BAED8-28C6-422D-B50C-FC96589C423A}" srcOrd="0" destOrd="0" presId="urn:microsoft.com/office/officeart/2005/8/layout/hList7"/>
    <dgm:cxn modelId="{F051565C-2E86-4065-8F49-51E7F0F413C3}" type="presParOf" srcId="{0B8BAED8-28C6-422D-B50C-FC96589C423A}" destId="{611FEC72-5D2C-4BB5-9332-AF328A8B9AFB}" srcOrd="0" destOrd="0" presId="urn:microsoft.com/office/officeart/2005/8/layout/hList7"/>
    <dgm:cxn modelId="{39BC3E06-0F83-4241-88EB-749B5B6D0466}" type="presParOf" srcId="{0B8BAED8-28C6-422D-B50C-FC96589C423A}" destId="{7F32DEE7-FF32-486F-9C3E-A2C2A85509D2}" srcOrd="1" destOrd="0" presId="urn:microsoft.com/office/officeart/2005/8/layout/hList7"/>
    <dgm:cxn modelId="{12133A39-65D4-4C1E-963F-CC0352E3E728}" type="presParOf" srcId="{0B8BAED8-28C6-422D-B50C-FC96589C423A}" destId="{AEA4F762-6803-4144-9AE4-13F169442F34}" srcOrd="2" destOrd="0" presId="urn:microsoft.com/office/officeart/2005/8/layout/hList7"/>
    <dgm:cxn modelId="{7F8E1700-C1C2-4D02-8E7B-09673CC569B0}" type="presParOf" srcId="{0B8BAED8-28C6-422D-B50C-FC96589C423A}" destId="{AFD02DDD-9ECA-4B0E-AC79-AA81E074F468}" srcOrd="3" destOrd="0" presId="urn:microsoft.com/office/officeart/2005/8/layout/hList7"/>
    <dgm:cxn modelId="{C0ABCC43-9589-4D0E-A7E4-449ED49F0F0E}" type="presParOf" srcId="{CA91742E-B1DF-4574-86F7-A8666BF4F2C5}" destId="{7AB975B3-C89E-45C3-9506-BE07EF9AAC7B}" srcOrd="1" destOrd="0" presId="urn:microsoft.com/office/officeart/2005/8/layout/hList7"/>
    <dgm:cxn modelId="{77C3EEC7-987D-41E8-8E06-FBAC6AB9E3EE}" type="presParOf" srcId="{CA91742E-B1DF-4574-86F7-A8666BF4F2C5}" destId="{CB5B6EA6-E84E-4447-971B-D34AE9F78FE7}" srcOrd="2" destOrd="0" presId="urn:microsoft.com/office/officeart/2005/8/layout/hList7"/>
    <dgm:cxn modelId="{D03D4E67-F39D-41A8-80D9-516A368AA360}" type="presParOf" srcId="{CB5B6EA6-E84E-4447-971B-D34AE9F78FE7}" destId="{F8721371-54D8-4173-8722-18E1698D799F}" srcOrd="0" destOrd="0" presId="urn:microsoft.com/office/officeart/2005/8/layout/hList7"/>
    <dgm:cxn modelId="{CEAA4E6A-28BD-4276-BC58-0F3A2C821C31}" type="presParOf" srcId="{CB5B6EA6-E84E-4447-971B-D34AE9F78FE7}" destId="{105EC7A7-3654-4AAF-8807-87D39881C572}" srcOrd="1" destOrd="0" presId="urn:microsoft.com/office/officeart/2005/8/layout/hList7"/>
    <dgm:cxn modelId="{7CCAF904-2122-440B-A6D7-375D0B84968E}" type="presParOf" srcId="{CB5B6EA6-E84E-4447-971B-D34AE9F78FE7}" destId="{1947CF63-8A36-458F-B79B-F495F2F376B3}" srcOrd="2" destOrd="0" presId="urn:microsoft.com/office/officeart/2005/8/layout/hList7"/>
    <dgm:cxn modelId="{1E7C2302-1767-4187-AF8A-58509CA674D1}" type="presParOf" srcId="{CB5B6EA6-E84E-4447-971B-D34AE9F78FE7}" destId="{A8D18983-C082-4B8E-B425-9C6AAA9AEA9E}" srcOrd="3" destOrd="0" presId="urn:microsoft.com/office/officeart/2005/8/layout/hList7"/>
    <dgm:cxn modelId="{A96E7605-1BF1-45F2-9092-00EA8882C653}" type="presParOf" srcId="{CA91742E-B1DF-4574-86F7-A8666BF4F2C5}" destId="{71503D94-DF3D-4018-8155-9B71A8DD0485}" srcOrd="3" destOrd="0" presId="urn:microsoft.com/office/officeart/2005/8/layout/hList7"/>
    <dgm:cxn modelId="{58D357EF-5535-4176-B859-3870A69A0E6F}" type="presParOf" srcId="{CA91742E-B1DF-4574-86F7-A8666BF4F2C5}" destId="{D0F85404-82DD-451F-9D61-84655C09A436}" srcOrd="4" destOrd="0" presId="urn:microsoft.com/office/officeart/2005/8/layout/hList7"/>
    <dgm:cxn modelId="{235D296A-1158-41FE-8311-A6B46A3D0550}" type="presParOf" srcId="{D0F85404-82DD-451F-9D61-84655C09A436}" destId="{7CA63C15-E7A7-469C-92FB-D370DD16F8C9}" srcOrd="0" destOrd="0" presId="urn:microsoft.com/office/officeart/2005/8/layout/hList7"/>
    <dgm:cxn modelId="{2D6024F5-875B-4AEC-90B4-5DFBDC4FB5BE}" type="presParOf" srcId="{D0F85404-82DD-451F-9D61-84655C09A436}" destId="{C8731A1A-AA23-440B-8C19-9B24EA8DF750}" srcOrd="1" destOrd="0" presId="urn:microsoft.com/office/officeart/2005/8/layout/hList7"/>
    <dgm:cxn modelId="{08CF41B0-7215-4F13-9C21-3438CD34A570}" type="presParOf" srcId="{D0F85404-82DD-451F-9D61-84655C09A436}" destId="{506E0543-634A-46DE-81CC-F99E32D49D8C}" srcOrd="2" destOrd="0" presId="urn:microsoft.com/office/officeart/2005/8/layout/hList7"/>
    <dgm:cxn modelId="{36FAC3E2-1C7D-4ADE-B635-982EAE81F200}" type="presParOf" srcId="{D0F85404-82DD-451F-9D61-84655C09A436}" destId="{32683DFD-FFDD-4F91-90EE-32386E569ED3}" srcOrd="3" destOrd="0" presId="urn:microsoft.com/office/officeart/2005/8/layout/hList7"/>
    <dgm:cxn modelId="{1F0E4F03-78D7-4D91-AE78-F86A47D5E04B}" type="presParOf" srcId="{CA91742E-B1DF-4574-86F7-A8666BF4F2C5}" destId="{914B5E2B-2AE0-47C8-A1E8-C8BCB6471CAE}" srcOrd="5" destOrd="0" presId="urn:microsoft.com/office/officeart/2005/8/layout/hList7"/>
    <dgm:cxn modelId="{BF955295-F74A-4CFD-9770-0DC0E9B6F851}" type="presParOf" srcId="{CA91742E-B1DF-4574-86F7-A8666BF4F2C5}" destId="{6D0CCE85-0201-4186-B0F8-BF74E806A816}" srcOrd="6" destOrd="0" presId="urn:microsoft.com/office/officeart/2005/8/layout/hList7"/>
    <dgm:cxn modelId="{3E8E5A53-788D-42B5-A46D-1BF7083FF441}" type="presParOf" srcId="{6D0CCE85-0201-4186-B0F8-BF74E806A816}" destId="{75F688AC-3CDF-4CA1-A792-81D87D520069}" srcOrd="0" destOrd="0" presId="urn:microsoft.com/office/officeart/2005/8/layout/hList7"/>
    <dgm:cxn modelId="{A99193DB-2EB8-4BF0-88F8-35D35884F0AF}" type="presParOf" srcId="{6D0CCE85-0201-4186-B0F8-BF74E806A816}" destId="{E7307779-D52C-412A-9B65-C09C46B7E6AD}" srcOrd="1" destOrd="0" presId="urn:microsoft.com/office/officeart/2005/8/layout/hList7"/>
    <dgm:cxn modelId="{3A0B31B2-5851-4262-8CE9-57D589C1E19E}" type="presParOf" srcId="{6D0CCE85-0201-4186-B0F8-BF74E806A816}" destId="{16639ED2-002A-41EB-ACB3-51E69FB6C471}" srcOrd="2" destOrd="0" presId="urn:microsoft.com/office/officeart/2005/8/layout/hList7"/>
    <dgm:cxn modelId="{D4182168-3E81-4491-9A27-6D5E2B5DCEDB}" type="presParOf" srcId="{6D0CCE85-0201-4186-B0F8-BF74E806A816}" destId="{BAC2E937-870C-42FB-8FC2-90FA1303E2FD}"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80AA755-4709-4C38-BCCC-E2A08E1CD54A}" type="doc">
      <dgm:prSet loTypeId="urn:microsoft.com/office/officeart/2005/8/layout/hList7" loCatId="list" qsTypeId="urn:microsoft.com/office/officeart/2005/8/quickstyle/simple1" qsCatId="simple" csTypeId="urn:microsoft.com/office/officeart/2005/8/colors/accent2_2" csCatId="accent2" phldr="1"/>
      <dgm:spPr/>
      <dgm:t>
        <a:bodyPr/>
        <a:lstStyle/>
        <a:p>
          <a:endParaRPr lang="en-GB"/>
        </a:p>
      </dgm:t>
    </dgm:pt>
    <dgm:pt modelId="{BDF90CEF-67DF-4672-AA40-DC7588B0CA22}">
      <dgm:prSet custT="1"/>
      <dgm:spPr>
        <a:solidFill>
          <a:schemeClr val="accent6">
            <a:lumMod val="75000"/>
          </a:schemeClr>
        </a:solidFill>
      </dgm:spPr>
      <dgm:t>
        <a:bodyPr/>
        <a:lstStyle/>
        <a:p>
          <a:pPr algn="l"/>
          <a:r>
            <a:rPr lang="en-GB" sz="1400" b="1">
              <a:solidFill>
                <a:schemeClr val="bg1"/>
              </a:solidFill>
            </a:rPr>
            <a:t>16</a:t>
          </a:r>
          <a:r>
            <a:rPr lang="en-GB" sz="1400" b="1" baseline="0">
              <a:solidFill>
                <a:schemeClr val="bg1"/>
              </a:solidFill>
            </a:rPr>
            <a:t> week check: </a:t>
          </a:r>
        </a:p>
        <a:p>
          <a:pPr algn="l"/>
          <a:r>
            <a:rPr lang="en-GB" sz="1200" baseline="0">
              <a:solidFill>
                <a:schemeClr val="bg1"/>
              </a:solidFill>
            </a:rPr>
            <a:t>Register all parents with Children’s Centre/Family Hub</a:t>
          </a:r>
        </a:p>
        <a:p>
          <a:pPr algn="l"/>
          <a:r>
            <a:rPr lang="en-GB" sz="1200" baseline="0">
              <a:solidFill>
                <a:schemeClr val="bg1"/>
              </a:solidFill>
            </a:rPr>
            <a:t>Provide parents with information on peri-natal mental health.</a:t>
          </a:r>
        </a:p>
      </dgm:t>
    </dgm:pt>
    <dgm:pt modelId="{B293A2D4-3600-41D1-9058-C310C785BCD7}" type="parTrans" cxnId="{6B015944-703D-44CF-8F06-8A55C5FCCE25}">
      <dgm:prSet/>
      <dgm:spPr/>
      <dgm:t>
        <a:bodyPr/>
        <a:lstStyle/>
        <a:p>
          <a:endParaRPr lang="en-GB"/>
        </a:p>
      </dgm:t>
    </dgm:pt>
    <dgm:pt modelId="{517A33A2-121B-4796-8216-2F41B415FB2B}" type="sibTrans" cxnId="{6B015944-703D-44CF-8F06-8A55C5FCCE25}">
      <dgm:prSet/>
      <dgm:spPr/>
      <dgm:t>
        <a:bodyPr/>
        <a:lstStyle/>
        <a:p>
          <a:endParaRPr lang="en-GB"/>
        </a:p>
      </dgm:t>
    </dgm:pt>
    <dgm:pt modelId="{4DC34EB6-1619-457F-BBC5-7769AA8C438E}">
      <dgm:prSet custT="1"/>
      <dgm:spPr>
        <a:solidFill>
          <a:schemeClr val="tx2">
            <a:lumMod val="50000"/>
            <a:lumOff val="50000"/>
          </a:schemeClr>
        </a:solidFill>
      </dgm:spPr>
      <dgm:t>
        <a:bodyPr/>
        <a:lstStyle/>
        <a:p>
          <a:pPr algn="l"/>
          <a:endParaRPr lang="en-GB" sz="1200"/>
        </a:p>
      </dgm:t>
    </dgm:pt>
    <dgm:pt modelId="{76889C53-A1C6-4F97-A14B-9BF9730A948D}" type="parTrans" cxnId="{6CE61E6E-A08D-4283-9BDC-C75E4F6D6A8C}">
      <dgm:prSet/>
      <dgm:spPr/>
      <dgm:t>
        <a:bodyPr/>
        <a:lstStyle/>
        <a:p>
          <a:endParaRPr lang="en-GB"/>
        </a:p>
      </dgm:t>
    </dgm:pt>
    <dgm:pt modelId="{D562097F-0CA8-4D76-B1EC-F719761D1EEE}" type="sibTrans" cxnId="{6CE61E6E-A08D-4283-9BDC-C75E4F6D6A8C}">
      <dgm:prSet/>
      <dgm:spPr/>
      <dgm:t>
        <a:bodyPr/>
        <a:lstStyle/>
        <a:p>
          <a:endParaRPr lang="en-GB"/>
        </a:p>
      </dgm:t>
    </dgm:pt>
    <dgm:pt modelId="{FE482B40-9175-40F0-8C87-AE9BD47AEE9F}">
      <dgm:prSet custT="1"/>
      <dgm:spPr>
        <a:solidFill>
          <a:schemeClr val="accent5">
            <a:lumMod val="60000"/>
            <a:lumOff val="40000"/>
          </a:schemeClr>
        </a:solidFill>
      </dgm:spPr>
      <dgm:t>
        <a:bodyPr/>
        <a:lstStyle/>
        <a:p>
          <a:pPr algn="ctr"/>
          <a:endParaRPr lang="en-GB" sz="1200" b="1"/>
        </a:p>
        <a:p>
          <a:pPr algn="ctr"/>
          <a:r>
            <a:rPr lang="en-GB" sz="1000" b="1"/>
            <a:t>If at 16 week </a:t>
          </a:r>
          <a:r>
            <a:rPr lang="en-GB" sz="1000"/>
            <a:t>check there  is a personal or family history of severe mental illness revealed. refer to Lambeth perinatal mental health team</a:t>
          </a:r>
          <a:r>
            <a:rPr lang="en-US" sz="1000" b="0" i="0"/>
            <a:t>a multidisciplinary mental health service for pregnant and postnatal women with severe and complex mental illness</a:t>
          </a:r>
          <a:endParaRPr lang="en-GB" sz="1000"/>
        </a:p>
        <a:p>
          <a:pPr algn="ctr"/>
          <a:r>
            <a:rPr lang="en-US" sz="1000" b="0" i="0"/>
            <a:t>Wooden Spoon House </a:t>
          </a:r>
          <a:r>
            <a:rPr lang="en-GB" sz="1000" b="0" i="0"/>
            <a:t>SE11 4TH</a:t>
          </a:r>
        </a:p>
        <a:p>
          <a:pPr algn="ctr"/>
          <a:r>
            <a:rPr lang="en-GB" sz="1000" b="0" i="0"/>
            <a:t>020 3228 8800</a:t>
          </a:r>
          <a:endParaRPr lang="en-US" sz="1000" b="0" i="0"/>
        </a:p>
        <a:p>
          <a:pPr algn="ctr"/>
          <a:r>
            <a:rPr lang="en-GB" sz="1000" b="0" i="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slm-tr.perinatalservicereferrals@nhs.net</a:t>
          </a:r>
          <a:endParaRPr lang="en-GB" sz="1000"/>
        </a:p>
        <a:p>
          <a:pPr algn="ctr"/>
          <a:r>
            <a:rPr lang="en-GB" sz="1000"/>
            <a:t>Ensure GP, named midwife or health visitor notified</a:t>
          </a:r>
        </a:p>
        <a:p>
          <a:pPr algn="ctr"/>
          <a:endParaRPr lang="en-GB" sz="1100"/>
        </a:p>
      </dgm:t>
    </dgm:pt>
    <dgm:pt modelId="{D0C4FD1C-7B6F-4E4C-987C-52AD48080FCF}" type="parTrans" cxnId="{2B8FD5F8-FFEC-4423-A726-C8FCC9339C17}">
      <dgm:prSet/>
      <dgm:spPr/>
      <dgm:t>
        <a:bodyPr/>
        <a:lstStyle/>
        <a:p>
          <a:endParaRPr lang="en-GB"/>
        </a:p>
      </dgm:t>
    </dgm:pt>
    <dgm:pt modelId="{5CB7F850-A33A-4788-BEA7-E9D293333D37}" type="sibTrans" cxnId="{2B8FD5F8-FFEC-4423-A726-C8FCC9339C17}">
      <dgm:prSet/>
      <dgm:spPr/>
      <dgm:t>
        <a:bodyPr/>
        <a:lstStyle/>
        <a:p>
          <a:endParaRPr lang="en-GB"/>
        </a:p>
      </dgm:t>
    </dgm:pt>
    <dgm:pt modelId="{2CBD385E-A743-46CE-AE33-9B314EF83F03}">
      <dgm:prSet custT="1"/>
      <dgm:spPr>
        <a:solidFill>
          <a:schemeClr val="accent5">
            <a:lumMod val="60000"/>
            <a:lumOff val="40000"/>
          </a:schemeClr>
        </a:solidFill>
      </dgm:spPr>
      <dgm:t>
        <a:bodyPr/>
        <a:lstStyle/>
        <a:p>
          <a:r>
            <a:rPr lang="en-GB" sz="1400"/>
            <a:t>If mother or father with personal or family history of severe mental illness declines support notify the GP and/or named health visitor or midwife.</a:t>
          </a:r>
        </a:p>
        <a:p>
          <a:r>
            <a:rPr lang="en-GB" sz="1400" b="1">
              <a:solidFill>
                <a:schemeClr val="bg1"/>
              </a:solidFill>
            </a:rPr>
            <a:t>If the parent to be is in crisis</a:t>
          </a:r>
        </a:p>
        <a:p>
          <a:r>
            <a:rPr lang="en-US" sz="140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Lambeth mental health crisis support - Lambeth Together</a:t>
          </a:r>
          <a:r>
            <a:rPr lang="en-GB" sz="1400" baseline="0">
              <a:solidFill>
                <a:schemeClr val="bg1"/>
              </a:solidFill>
            </a:rPr>
            <a:t>)</a:t>
          </a:r>
          <a:endParaRPr lang="en-GB" sz="1400"/>
        </a:p>
      </dgm:t>
    </dgm:pt>
    <dgm:pt modelId="{27FFECF0-E209-4923-AE9E-84C5990B3524}" type="parTrans" cxnId="{66A0B9BF-664C-4416-AC97-38DA501785CC}">
      <dgm:prSet/>
      <dgm:spPr/>
      <dgm:t>
        <a:bodyPr/>
        <a:lstStyle/>
        <a:p>
          <a:endParaRPr lang="en-GB"/>
        </a:p>
      </dgm:t>
    </dgm:pt>
    <dgm:pt modelId="{2D5DE818-F7DA-49CE-A486-CECB2F7AD249}" type="sibTrans" cxnId="{66A0B9BF-664C-4416-AC97-38DA501785CC}">
      <dgm:prSet/>
      <dgm:spPr/>
      <dgm:t>
        <a:bodyPr/>
        <a:lstStyle/>
        <a:p>
          <a:endParaRPr lang="en-GB"/>
        </a:p>
      </dgm:t>
    </dgm:pt>
    <dgm:pt modelId="{E94D13C4-8DA3-4648-A78E-5FBC1E34AB85}">
      <dgm:prSet custT="1"/>
      <dgm:spPr/>
      <dgm:t>
        <a:bodyPr/>
        <a:lstStyle/>
        <a:p>
          <a:pPr algn="l"/>
          <a:r>
            <a:rPr lang="en-GB" sz="1100"/>
            <a:t>Advice and guidance leaflet and children’s centre support.</a:t>
          </a:r>
        </a:p>
      </dgm:t>
    </dgm:pt>
    <dgm:pt modelId="{988CF2D9-2C94-470F-AEA2-A765701EC0E7}" type="parTrans" cxnId="{199BAD91-8B2D-42F2-BD0F-49831962CF3A}">
      <dgm:prSet/>
      <dgm:spPr/>
      <dgm:t>
        <a:bodyPr/>
        <a:lstStyle/>
        <a:p>
          <a:endParaRPr lang="en-GB"/>
        </a:p>
      </dgm:t>
    </dgm:pt>
    <dgm:pt modelId="{F59F12A5-8CF3-4FA0-8CE6-B259CD9F3967}" type="sibTrans" cxnId="{199BAD91-8B2D-42F2-BD0F-49831962CF3A}">
      <dgm:prSet/>
      <dgm:spPr/>
      <dgm:t>
        <a:bodyPr/>
        <a:lstStyle/>
        <a:p>
          <a:endParaRPr lang="en-GB"/>
        </a:p>
      </dgm:t>
    </dgm:pt>
    <dgm:pt modelId="{517977D3-6A74-44F1-968F-302166F4CFF2}">
      <dgm:prSet custT="1"/>
      <dgm:spPr/>
      <dgm:t>
        <a:bodyPr/>
        <a:lstStyle/>
        <a:p>
          <a:pPr algn="l"/>
          <a:r>
            <a:rPr lang="en-GB" sz="1100"/>
            <a:t>Notify named health visitor or midwife</a:t>
          </a:r>
        </a:p>
      </dgm:t>
    </dgm:pt>
    <dgm:pt modelId="{3C7CB7E8-FC4B-4CB6-B43C-1C98A520EC3C}" type="parTrans" cxnId="{28A8CB96-F8AC-4B81-A5E9-6C876A214C52}">
      <dgm:prSet/>
      <dgm:spPr/>
      <dgm:t>
        <a:bodyPr/>
        <a:lstStyle/>
        <a:p>
          <a:endParaRPr lang="en-GB"/>
        </a:p>
      </dgm:t>
    </dgm:pt>
    <dgm:pt modelId="{0E4E2C74-9396-431A-A90E-B4BE78DB0D63}" type="sibTrans" cxnId="{28A8CB96-F8AC-4B81-A5E9-6C876A214C52}">
      <dgm:prSet/>
      <dgm:spPr/>
      <dgm:t>
        <a:bodyPr/>
        <a:lstStyle/>
        <a:p>
          <a:endParaRPr lang="en-GB"/>
        </a:p>
      </dgm:t>
    </dgm:pt>
    <dgm:pt modelId="{8A795347-3EB6-49A1-8D83-DFBEDEFBF3FB}">
      <dgm:prSet custT="1"/>
      <dgm:spPr/>
      <dgm:t>
        <a:bodyPr/>
        <a:lstStyle/>
        <a:p>
          <a:pPr algn="l"/>
          <a:r>
            <a:rPr lang="en-GB" sz="1100"/>
            <a:t>Midwife to inform health visitor at 28 weeks if at risk.</a:t>
          </a:r>
        </a:p>
      </dgm:t>
    </dgm:pt>
    <dgm:pt modelId="{96DD542D-443D-44BC-9D6D-63710ACD573C}" type="parTrans" cxnId="{A7F6BBBF-221B-47A7-8FF7-4E84754CEEE5}">
      <dgm:prSet/>
      <dgm:spPr/>
      <dgm:t>
        <a:bodyPr/>
        <a:lstStyle/>
        <a:p>
          <a:endParaRPr lang="en-GB"/>
        </a:p>
      </dgm:t>
    </dgm:pt>
    <dgm:pt modelId="{B5A9B45F-CF23-48CF-81BC-6EDA96C5FD51}" type="sibTrans" cxnId="{A7F6BBBF-221B-47A7-8FF7-4E84754CEEE5}">
      <dgm:prSet/>
      <dgm:spPr/>
      <dgm:t>
        <a:bodyPr/>
        <a:lstStyle/>
        <a:p>
          <a:endParaRPr lang="en-GB"/>
        </a:p>
      </dgm:t>
    </dgm:pt>
    <dgm:pt modelId="{D92A9C8F-AD49-4330-9DDC-7E31E7529848}">
      <dgm:prSet custT="1"/>
      <dgm:spPr/>
      <dgm:t>
        <a:bodyPr/>
        <a:lstStyle/>
        <a:p>
          <a:pPr algn="l"/>
          <a:r>
            <a:rPr lang="en-GB" sz="1100"/>
            <a:t>In case of escalated risk or severity refer back to named midwife urgently</a:t>
          </a:r>
        </a:p>
      </dgm:t>
    </dgm:pt>
    <dgm:pt modelId="{355FEBDC-F167-4EFD-8EA3-1116DA9BF725}" type="parTrans" cxnId="{6710B50C-C93A-494F-92D4-5CC5DB4D2945}">
      <dgm:prSet/>
      <dgm:spPr/>
      <dgm:t>
        <a:bodyPr/>
        <a:lstStyle/>
        <a:p>
          <a:endParaRPr lang="en-GB"/>
        </a:p>
      </dgm:t>
    </dgm:pt>
    <dgm:pt modelId="{FFB467C2-EC06-4DBF-8354-99554795DBD0}" type="sibTrans" cxnId="{6710B50C-C93A-494F-92D4-5CC5DB4D2945}">
      <dgm:prSet/>
      <dgm:spPr/>
      <dgm:t>
        <a:bodyPr/>
        <a:lstStyle/>
        <a:p>
          <a:endParaRPr lang="en-GB"/>
        </a:p>
      </dgm:t>
    </dgm:pt>
    <dgm:pt modelId="{5C51EC74-D3BC-4EAF-8E9C-4F59AFC5E960}">
      <dgm:prSet custT="1"/>
      <dgm:spPr/>
      <dgm:t>
        <a:bodyPr/>
        <a:lstStyle/>
        <a:p>
          <a:pPr algn="l"/>
          <a:r>
            <a:rPr lang="en-GB" sz="1100"/>
            <a:t>Notify GP if support declined.</a:t>
          </a:r>
        </a:p>
      </dgm:t>
    </dgm:pt>
    <dgm:pt modelId="{F4A6D627-E233-4960-9751-2D9EDA078ED1}" type="parTrans" cxnId="{1D2AF4B5-E587-42F4-AF8D-B530A40BE727}">
      <dgm:prSet/>
      <dgm:spPr/>
      <dgm:t>
        <a:bodyPr/>
        <a:lstStyle/>
        <a:p>
          <a:endParaRPr lang="en-GB"/>
        </a:p>
      </dgm:t>
    </dgm:pt>
    <dgm:pt modelId="{13010F59-F3DC-49C8-B7D9-C58ACA0FB9B3}" type="sibTrans" cxnId="{1D2AF4B5-E587-42F4-AF8D-B530A40BE727}">
      <dgm:prSet/>
      <dgm:spPr/>
      <dgm:t>
        <a:bodyPr/>
        <a:lstStyle/>
        <a:p>
          <a:endParaRPr lang="en-GB"/>
        </a:p>
      </dgm:t>
    </dgm:pt>
    <dgm:pt modelId="{1A67AFE7-2D28-4095-A278-CA4E3939D93B}" type="pres">
      <dgm:prSet presAssocID="{280AA755-4709-4C38-BCCC-E2A08E1CD54A}" presName="Name0" presStyleCnt="0">
        <dgm:presLayoutVars>
          <dgm:dir/>
          <dgm:resizeHandles val="exact"/>
        </dgm:presLayoutVars>
      </dgm:prSet>
      <dgm:spPr/>
    </dgm:pt>
    <dgm:pt modelId="{BA400803-0D55-41F0-9F9C-A129280068D9}" type="pres">
      <dgm:prSet presAssocID="{280AA755-4709-4C38-BCCC-E2A08E1CD54A}" presName="fgShape" presStyleLbl="fgShp" presStyleIdx="0" presStyleCnt="1" custFlipVert="1" custScaleX="85929" custScaleY="216821" custLinFactNeighborX="694" custLinFactNeighborY="24332"/>
      <dgm:spPr>
        <a:solidFill>
          <a:schemeClr val="bg2">
            <a:lumMod val="90000"/>
          </a:schemeClr>
        </a:solidFill>
      </dgm:spPr>
    </dgm:pt>
    <dgm:pt modelId="{CA91742E-B1DF-4574-86F7-A8666BF4F2C5}" type="pres">
      <dgm:prSet presAssocID="{280AA755-4709-4C38-BCCC-E2A08E1CD54A}" presName="linComp" presStyleCnt="0"/>
      <dgm:spPr/>
    </dgm:pt>
    <dgm:pt modelId="{0B8BAED8-28C6-422D-B50C-FC96589C423A}" type="pres">
      <dgm:prSet presAssocID="{BDF90CEF-67DF-4672-AA40-DC7588B0CA22}" presName="compNode" presStyleCnt="0"/>
      <dgm:spPr/>
    </dgm:pt>
    <dgm:pt modelId="{611FEC72-5D2C-4BB5-9332-AF328A8B9AFB}" type="pres">
      <dgm:prSet presAssocID="{BDF90CEF-67DF-4672-AA40-DC7588B0CA22}" presName="bkgdShape" presStyleLbl="node1" presStyleIdx="0" presStyleCnt="4" custLinFactNeighborX="2934" custLinFactNeighborY="-171"/>
      <dgm:spPr/>
    </dgm:pt>
    <dgm:pt modelId="{7F32DEE7-FF32-486F-9C3E-A2C2A85509D2}" type="pres">
      <dgm:prSet presAssocID="{BDF90CEF-67DF-4672-AA40-DC7588B0CA22}" presName="nodeTx" presStyleLbl="node1" presStyleIdx="0" presStyleCnt="4">
        <dgm:presLayoutVars>
          <dgm:bulletEnabled val="1"/>
        </dgm:presLayoutVars>
      </dgm:prSet>
      <dgm:spPr/>
    </dgm:pt>
    <dgm:pt modelId="{AEA4F762-6803-4144-9AE4-13F169442F34}" type="pres">
      <dgm:prSet presAssocID="{BDF90CEF-67DF-4672-AA40-DC7588B0CA22}" presName="invisiNode" presStyleLbl="node1" presStyleIdx="0" presStyleCnt="4"/>
      <dgm:spPr/>
    </dgm:pt>
    <dgm:pt modelId="{AFD02DDD-9ECA-4B0E-AC79-AA81E074F468}" type="pres">
      <dgm:prSet presAssocID="{BDF90CEF-67DF-4672-AA40-DC7588B0CA22}" presName="imagNode" presStyleLbl="fgImgPlace1" presStyleIdx="0" presStyleCnt="4"/>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dgm:spPr>
      <dgm:extLst>
        <a:ext uri="{E40237B7-FDA0-4F09-8148-C483321AD2D9}">
          <dgm14:cNvPr xmlns:dgm14="http://schemas.microsoft.com/office/drawing/2010/diagram" id="0" name="" descr="Flower outline"/>
        </a:ext>
      </dgm:extLst>
    </dgm:pt>
    <dgm:pt modelId="{7AB975B3-C89E-45C3-9506-BE07EF9AAC7B}" type="pres">
      <dgm:prSet presAssocID="{517A33A2-121B-4796-8216-2F41B415FB2B}" presName="sibTrans" presStyleLbl="sibTrans2D1" presStyleIdx="0" presStyleCnt="0"/>
      <dgm:spPr/>
    </dgm:pt>
    <dgm:pt modelId="{CB5B6EA6-E84E-4447-971B-D34AE9F78FE7}" type="pres">
      <dgm:prSet presAssocID="{4DC34EB6-1619-457F-BBC5-7769AA8C438E}" presName="compNode" presStyleCnt="0"/>
      <dgm:spPr/>
    </dgm:pt>
    <dgm:pt modelId="{F8721371-54D8-4173-8722-18E1698D799F}" type="pres">
      <dgm:prSet presAssocID="{4DC34EB6-1619-457F-BBC5-7769AA8C438E}" presName="bkgdShape" presStyleLbl="node1" presStyleIdx="1" presStyleCnt="4" custLinFactNeighborX="1133" custLinFactNeighborY="-219"/>
      <dgm:spPr/>
    </dgm:pt>
    <dgm:pt modelId="{105EC7A7-3654-4AAF-8807-87D39881C572}" type="pres">
      <dgm:prSet presAssocID="{4DC34EB6-1619-457F-BBC5-7769AA8C438E}" presName="nodeTx" presStyleLbl="node1" presStyleIdx="1" presStyleCnt="4">
        <dgm:presLayoutVars>
          <dgm:bulletEnabled val="1"/>
        </dgm:presLayoutVars>
      </dgm:prSet>
      <dgm:spPr/>
    </dgm:pt>
    <dgm:pt modelId="{1947CF63-8A36-458F-B79B-F495F2F376B3}" type="pres">
      <dgm:prSet presAssocID="{4DC34EB6-1619-457F-BBC5-7769AA8C438E}" presName="invisiNode" presStyleLbl="node1" presStyleIdx="1" presStyleCnt="4"/>
      <dgm:spPr/>
    </dgm:pt>
    <dgm:pt modelId="{A8D18983-C082-4B8E-B425-9C6AAA9AEA9E}" type="pres">
      <dgm:prSet presAssocID="{4DC34EB6-1619-457F-BBC5-7769AA8C438E}" presName="imagNode" presStyleLbl="fgImgPlace1" presStyleIdx="1" presStyleCnt="4"/>
      <dgm:spPr>
        <a:blipFill>
          <a:blip xmlns:r="http://schemas.openxmlformats.org/officeDocument/2006/relationships">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Fruit bowl outline"/>
        </a:ext>
      </dgm:extLst>
    </dgm:pt>
    <dgm:pt modelId="{71503D94-DF3D-4018-8155-9B71A8DD0485}" type="pres">
      <dgm:prSet presAssocID="{D562097F-0CA8-4D76-B1EC-F719761D1EEE}" presName="sibTrans" presStyleLbl="sibTrans2D1" presStyleIdx="0" presStyleCnt="0"/>
      <dgm:spPr/>
    </dgm:pt>
    <dgm:pt modelId="{D0F85404-82DD-451F-9D61-84655C09A436}" type="pres">
      <dgm:prSet presAssocID="{FE482B40-9175-40F0-8C87-AE9BD47AEE9F}" presName="compNode" presStyleCnt="0"/>
      <dgm:spPr/>
    </dgm:pt>
    <dgm:pt modelId="{7CA63C15-E7A7-469C-92FB-D370DD16F8C9}" type="pres">
      <dgm:prSet presAssocID="{FE482B40-9175-40F0-8C87-AE9BD47AEE9F}" presName="bkgdShape" presStyleLbl="node1" presStyleIdx="2" presStyleCnt="4" custLinFactNeighborX="64" custLinFactNeighborY="-484"/>
      <dgm:spPr/>
    </dgm:pt>
    <dgm:pt modelId="{C8731A1A-AA23-440B-8C19-9B24EA8DF750}" type="pres">
      <dgm:prSet presAssocID="{FE482B40-9175-40F0-8C87-AE9BD47AEE9F}" presName="nodeTx" presStyleLbl="node1" presStyleIdx="2" presStyleCnt="4">
        <dgm:presLayoutVars>
          <dgm:bulletEnabled val="1"/>
        </dgm:presLayoutVars>
      </dgm:prSet>
      <dgm:spPr/>
    </dgm:pt>
    <dgm:pt modelId="{506E0543-634A-46DE-81CC-F99E32D49D8C}" type="pres">
      <dgm:prSet presAssocID="{FE482B40-9175-40F0-8C87-AE9BD47AEE9F}" presName="invisiNode" presStyleLbl="node1" presStyleIdx="2" presStyleCnt="4"/>
      <dgm:spPr/>
    </dgm:pt>
    <dgm:pt modelId="{32683DFD-FFDD-4F91-90EE-32386E569ED3}" type="pres">
      <dgm:prSet presAssocID="{FE482B40-9175-40F0-8C87-AE9BD47AEE9F}" presName="imagNode" presStyleLbl="fgImgPlace1" presStyleIdx="2" presStyleCnt="4"/>
      <dgm:spPr>
        <a:blipFill>
          <a:blip xmlns:r="http://schemas.openxmlformats.org/officeDocument/2006/relationships">
            <a:extLst>
              <a:ext uri="{96DAC541-7B7A-43D3-8B79-37D633B846F1}">
                <asvg:svgBlip xmlns:asvg="http://schemas.microsoft.com/office/drawing/2016/SVG/main" r:embed="rId5"/>
              </a:ext>
            </a:extLst>
          </a:blip>
          <a:srcRect/>
          <a:stretch>
            <a:fillRect/>
          </a:stretch>
        </a:blipFill>
      </dgm:spPr>
      <dgm:extLst>
        <a:ext uri="{E40237B7-FDA0-4F09-8148-C483321AD2D9}">
          <dgm14:cNvPr xmlns:dgm14="http://schemas.microsoft.com/office/drawing/2010/diagram" id="0" name="" descr="Deciduous tree outline"/>
        </a:ext>
      </dgm:extLst>
    </dgm:pt>
    <dgm:pt modelId="{366A99B9-CDB1-4DB1-A608-5A6B35595B75}" type="pres">
      <dgm:prSet presAssocID="{5CB7F850-A33A-4788-BEA7-E9D293333D37}" presName="sibTrans" presStyleLbl="sibTrans2D1" presStyleIdx="0" presStyleCnt="0"/>
      <dgm:spPr/>
    </dgm:pt>
    <dgm:pt modelId="{E2CAC306-DC41-4D2F-B476-A86556077BD8}" type="pres">
      <dgm:prSet presAssocID="{2CBD385E-A743-46CE-AE33-9B314EF83F03}" presName="compNode" presStyleCnt="0"/>
      <dgm:spPr/>
    </dgm:pt>
    <dgm:pt modelId="{A8C94CB7-AC88-4730-92F2-7DB542441500}" type="pres">
      <dgm:prSet presAssocID="{2CBD385E-A743-46CE-AE33-9B314EF83F03}" presName="bkgdShape" presStyleLbl="node1" presStyleIdx="3" presStyleCnt="4"/>
      <dgm:spPr/>
    </dgm:pt>
    <dgm:pt modelId="{63AB8DE2-7127-4585-99F3-47C2395C9868}" type="pres">
      <dgm:prSet presAssocID="{2CBD385E-A743-46CE-AE33-9B314EF83F03}" presName="nodeTx" presStyleLbl="node1" presStyleIdx="3" presStyleCnt="4">
        <dgm:presLayoutVars>
          <dgm:bulletEnabled val="1"/>
        </dgm:presLayoutVars>
      </dgm:prSet>
      <dgm:spPr/>
    </dgm:pt>
    <dgm:pt modelId="{33F7B2F1-CBC2-4DBE-8A14-27808E356EE2}" type="pres">
      <dgm:prSet presAssocID="{2CBD385E-A743-46CE-AE33-9B314EF83F03}" presName="invisiNode" presStyleLbl="node1" presStyleIdx="3" presStyleCnt="4"/>
      <dgm:spPr/>
    </dgm:pt>
    <dgm:pt modelId="{EBF856CA-BA99-4519-80DC-FF135CF310AB}" type="pres">
      <dgm:prSet presAssocID="{2CBD385E-A743-46CE-AE33-9B314EF83F03}" presName="imagNode" presStyleLbl="fgImgPlace1" presStyleIdx="3" presStyleCnt="4"/>
      <dgm:spPr>
        <a:blipFill>
          <a:blip xmlns:r="http://schemas.openxmlformats.org/officeDocument/2006/relationships">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Abacus outline"/>
        </a:ext>
      </dgm:extLst>
    </dgm:pt>
  </dgm:ptLst>
  <dgm:cxnLst>
    <dgm:cxn modelId="{6710B50C-C93A-494F-92D4-5CC5DB4D2945}" srcId="{4DC34EB6-1619-457F-BBC5-7769AA8C438E}" destId="{D92A9C8F-AD49-4330-9DDC-7E31E7529848}" srcOrd="3" destOrd="0" parTransId="{355FEBDC-F167-4EFD-8EA3-1116DA9BF725}" sibTransId="{FFB467C2-EC06-4DBF-8354-99554795DBD0}"/>
    <dgm:cxn modelId="{974B5F11-52BC-4F08-A4CF-41845C5D4C0C}" type="presOf" srcId="{517A33A2-121B-4796-8216-2F41B415FB2B}" destId="{7AB975B3-C89E-45C3-9506-BE07EF9AAC7B}" srcOrd="0" destOrd="0" presId="urn:microsoft.com/office/officeart/2005/8/layout/hList7"/>
    <dgm:cxn modelId="{3BD3B126-F394-421F-B86F-25E685DF0F48}" type="presOf" srcId="{4DC34EB6-1619-457F-BBC5-7769AA8C438E}" destId="{105EC7A7-3654-4AAF-8807-87D39881C572}" srcOrd="1" destOrd="0" presId="urn:microsoft.com/office/officeart/2005/8/layout/hList7"/>
    <dgm:cxn modelId="{0A541337-F49F-4886-8C4E-5AFBFE158D70}" type="presOf" srcId="{5C51EC74-D3BC-4EAF-8E9C-4F59AFC5E960}" destId="{105EC7A7-3654-4AAF-8807-87D39881C572}" srcOrd="1" destOrd="5" presId="urn:microsoft.com/office/officeart/2005/8/layout/hList7"/>
    <dgm:cxn modelId="{56F6203D-89C8-41E6-BEFA-16A915CAE7B3}" type="presOf" srcId="{5CB7F850-A33A-4788-BEA7-E9D293333D37}" destId="{366A99B9-CDB1-4DB1-A608-5A6B35595B75}" srcOrd="0" destOrd="0" presId="urn:microsoft.com/office/officeart/2005/8/layout/hList7"/>
    <dgm:cxn modelId="{17F37D3F-BDE9-4CD1-86CB-B68502E1CE8E}" type="presOf" srcId="{8A795347-3EB6-49A1-8D83-DFBEDEFBF3FB}" destId="{105EC7A7-3654-4AAF-8807-87D39881C572}" srcOrd="1" destOrd="3" presId="urn:microsoft.com/office/officeart/2005/8/layout/hList7"/>
    <dgm:cxn modelId="{B0372642-C3D5-4477-BF49-3B76BC31800E}" type="presOf" srcId="{D562097F-0CA8-4D76-B1EC-F719761D1EEE}" destId="{71503D94-DF3D-4018-8155-9B71A8DD0485}" srcOrd="0" destOrd="0" presId="urn:microsoft.com/office/officeart/2005/8/layout/hList7"/>
    <dgm:cxn modelId="{6B015944-703D-44CF-8F06-8A55C5FCCE25}" srcId="{280AA755-4709-4C38-BCCC-E2A08E1CD54A}" destId="{BDF90CEF-67DF-4672-AA40-DC7588B0CA22}" srcOrd="0" destOrd="0" parTransId="{B293A2D4-3600-41D1-9058-C310C785BCD7}" sibTransId="{517A33A2-121B-4796-8216-2F41B415FB2B}"/>
    <dgm:cxn modelId="{35CBBB69-A8C1-4928-A19A-E541AF50EB2A}" type="presOf" srcId="{D92A9C8F-AD49-4330-9DDC-7E31E7529848}" destId="{F8721371-54D8-4173-8722-18E1698D799F}" srcOrd="0" destOrd="4" presId="urn:microsoft.com/office/officeart/2005/8/layout/hList7"/>
    <dgm:cxn modelId="{C76DD44B-A103-47C5-8856-9C0B3DA8036A}" type="presOf" srcId="{FE482B40-9175-40F0-8C87-AE9BD47AEE9F}" destId="{7CA63C15-E7A7-469C-92FB-D370DD16F8C9}" srcOrd="0" destOrd="0" presId="urn:microsoft.com/office/officeart/2005/8/layout/hList7"/>
    <dgm:cxn modelId="{6CE61E6E-A08D-4283-9BDC-C75E4F6D6A8C}" srcId="{280AA755-4709-4C38-BCCC-E2A08E1CD54A}" destId="{4DC34EB6-1619-457F-BBC5-7769AA8C438E}" srcOrd="1" destOrd="0" parTransId="{76889C53-A1C6-4F97-A14B-9BF9730A948D}" sibTransId="{D562097F-0CA8-4D76-B1EC-F719761D1EEE}"/>
    <dgm:cxn modelId="{630DC270-6A9F-486C-A97A-2CDB6A3A2F94}" type="presOf" srcId="{BDF90CEF-67DF-4672-AA40-DC7588B0CA22}" destId="{611FEC72-5D2C-4BB5-9332-AF328A8B9AFB}" srcOrd="0" destOrd="0" presId="urn:microsoft.com/office/officeart/2005/8/layout/hList7"/>
    <dgm:cxn modelId="{1C7CE252-8927-4DFA-BCB8-3EDB68013F84}" type="presOf" srcId="{517977D3-6A74-44F1-968F-302166F4CFF2}" destId="{105EC7A7-3654-4AAF-8807-87D39881C572}" srcOrd="1" destOrd="2" presId="urn:microsoft.com/office/officeart/2005/8/layout/hList7"/>
    <dgm:cxn modelId="{C2C16A57-A05E-4296-B1CE-0002EA49D38B}" type="presOf" srcId="{FE482B40-9175-40F0-8C87-AE9BD47AEE9F}" destId="{C8731A1A-AA23-440B-8C19-9B24EA8DF750}" srcOrd="1" destOrd="0" presId="urn:microsoft.com/office/officeart/2005/8/layout/hList7"/>
    <dgm:cxn modelId="{199BAD91-8B2D-42F2-BD0F-49831962CF3A}" srcId="{4DC34EB6-1619-457F-BBC5-7769AA8C438E}" destId="{E94D13C4-8DA3-4648-A78E-5FBC1E34AB85}" srcOrd="0" destOrd="0" parTransId="{988CF2D9-2C94-470F-AEA2-A765701EC0E7}" sibTransId="{F59F12A5-8CF3-4FA0-8CE6-B259CD9F3967}"/>
    <dgm:cxn modelId="{28A8CB96-F8AC-4B81-A5E9-6C876A214C52}" srcId="{4DC34EB6-1619-457F-BBC5-7769AA8C438E}" destId="{517977D3-6A74-44F1-968F-302166F4CFF2}" srcOrd="1" destOrd="0" parTransId="{3C7CB7E8-FC4B-4CB6-B43C-1C98A520EC3C}" sibTransId="{0E4E2C74-9396-431A-A90E-B4BE78DB0D63}"/>
    <dgm:cxn modelId="{8C02EAA9-FA3A-4296-B473-01C9DBA87F10}" type="presOf" srcId="{2CBD385E-A743-46CE-AE33-9B314EF83F03}" destId="{A8C94CB7-AC88-4730-92F2-7DB542441500}" srcOrd="0" destOrd="0" presId="urn:microsoft.com/office/officeart/2005/8/layout/hList7"/>
    <dgm:cxn modelId="{0E0F05AB-1E55-4CCC-A991-6C2C4F0C0CF7}" type="presOf" srcId="{517977D3-6A74-44F1-968F-302166F4CFF2}" destId="{F8721371-54D8-4173-8722-18E1698D799F}" srcOrd="0" destOrd="2" presId="urn:microsoft.com/office/officeart/2005/8/layout/hList7"/>
    <dgm:cxn modelId="{E48C5FB2-BF46-45BC-B58D-A7D22FE16CDA}" type="presOf" srcId="{4DC34EB6-1619-457F-BBC5-7769AA8C438E}" destId="{F8721371-54D8-4173-8722-18E1698D799F}" srcOrd="0" destOrd="0" presId="urn:microsoft.com/office/officeart/2005/8/layout/hList7"/>
    <dgm:cxn modelId="{1D2AF4B5-E587-42F4-AF8D-B530A40BE727}" srcId="{4DC34EB6-1619-457F-BBC5-7769AA8C438E}" destId="{5C51EC74-D3BC-4EAF-8E9C-4F59AFC5E960}" srcOrd="4" destOrd="0" parTransId="{F4A6D627-E233-4960-9751-2D9EDA078ED1}" sibTransId="{13010F59-F3DC-49C8-B7D9-C58ACA0FB9B3}"/>
    <dgm:cxn modelId="{F655CBBB-960D-4C6F-B239-8795B0528492}" type="presOf" srcId="{D92A9C8F-AD49-4330-9DDC-7E31E7529848}" destId="{105EC7A7-3654-4AAF-8807-87D39881C572}" srcOrd="1" destOrd="4" presId="urn:microsoft.com/office/officeart/2005/8/layout/hList7"/>
    <dgm:cxn modelId="{66A0B9BF-664C-4416-AC97-38DA501785CC}" srcId="{280AA755-4709-4C38-BCCC-E2A08E1CD54A}" destId="{2CBD385E-A743-46CE-AE33-9B314EF83F03}" srcOrd="3" destOrd="0" parTransId="{27FFECF0-E209-4923-AE9E-84C5990B3524}" sibTransId="{2D5DE818-F7DA-49CE-A486-CECB2F7AD249}"/>
    <dgm:cxn modelId="{A7F6BBBF-221B-47A7-8FF7-4E84754CEEE5}" srcId="{4DC34EB6-1619-457F-BBC5-7769AA8C438E}" destId="{8A795347-3EB6-49A1-8D83-DFBEDEFBF3FB}" srcOrd="2" destOrd="0" parTransId="{96DD542D-443D-44BC-9D6D-63710ACD573C}" sibTransId="{B5A9B45F-CF23-48CF-81BC-6EDA96C5FD51}"/>
    <dgm:cxn modelId="{02E59DC9-98B2-4E73-BA7F-F0FC80C39F6B}" type="presOf" srcId="{E94D13C4-8DA3-4648-A78E-5FBC1E34AB85}" destId="{F8721371-54D8-4173-8722-18E1698D799F}" srcOrd="0" destOrd="1" presId="urn:microsoft.com/office/officeart/2005/8/layout/hList7"/>
    <dgm:cxn modelId="{104AF8D2-4D42-40A5-B27E-6E630B87D446}" type="presOf" srcId="{8A795347-3EB6-49A1-8D83-DFBEDEFBF3FB}" destId="{F8721371-54D8-4173-8722-18E1698D799F}" srcOrd="0" destOrd="3" presId="urn:microsoft.com/office/officeart/2005/8/layout/hList7"/>
    <dgm:cxn modelId="{7C4917DC-1C25-4146-A79A-8D49B6E1B8EA}" type="presOf" srcId="{280AA755-4709-4C38-BCCC-E2A08E1CD54A}" destId="{1A67AFE7-2D28-4095-A278-CA4E3939D93B}" srcOrd="0" destOrd="0" presId="urn:microsoft.com/office/officeart/2005/8/layout/hList7"/>
    <dgm:cxn modelId="{C9D1D8E2-860E-4DEE-B67D-309335D3F610}" type="presOf" srcId="{BDF90CEF-67DF-4672-AA40-DC7588B0CA22}" destId="{7F32DEE7-FF32-486F-9C3E-A2C2A85509D2}" srcOrd="1" destOrd="0" presId="urn:microsoft.com/office/officeart/2005/8/layout/hList7"/>
    <dgm:cxn modelId="{8730E5EE-8715-4CDF-B591-5C1B2482DD1D}" type="presOf" srcId="{2CBD385E-A743-46CE-AE33-9B314EF83F03}" destId="{63AB8DE2-7127-4585-99F3-47C2395C9868}" srcOrd="1" destOrd="0" presId="urn:microsoft.com/office/officeart/2005/8/layout/hList7"/>
    <dgm:cxn modelId="{8676DAF6-C7C5-4B71-B314-8C583949B78C}" type="presOf" srcId="{E94D13C4-8DA3-4648-A78E-5FBC1E34AB85}" destId="{105EC7A7-3654-4AAF-8807-87D39881C572}" srcOrd="1" destOrd="1" presId="urn:microsoft.com/office/officeart/2005/8/layout/hList7"/>
    <dgm:cxn modelId="{2B8FD5F8-FFEC-4423-A726-C8FCC9339C17}" srcId="{280AA755-4709-4C38-BCCC-E2A08E1CD54A}" destId="{FE482B40-9175-40F0-8C87-AE9BD47AEE9F}" srcOrd="2" destOrd="0" parTransId="{D0C4FD1C-7B6F-4E4C-987C-52AD48080FCF}" sibTransId="{5CB7F850-A33A-4788-BEA7-E9D293333D37}"/>
    <dgm:cxn modelId="{83DCECF9-0577-4CDA-9FC3-0C830A46E2C4}" type="presOf" srcId="{5C51EC74-D3BC-4EAF-8E9C-4F59AFC5E960}" destId="{F8721371-54D8-4173-8722-18E1698D799F}" srcOrd="0" destOrd="5" presId="urn:microsoft.com/office/officeart/2005/8/layout/hList7"/>
    <dgm:cxn modelId="{5D85CBE7-9924-4007-BC41-30CCEEFF9497}" type="presParOf" srcId="{1A67AFE7-2D28-4095-A278-CA4E3939D93B}" destId="{BA400803-0D55-41F0-9F9C-A129280068D9}" srcOrd="0" destOrd="0" presId="urn:microsoft.com/office/officeart/2005/8/layout/hList7"/>
    <dgm:cxn modelId="{29B799E8-E118-4665-A20F-C8D60F47BA69}" type="presParOf" srcId="{1A67AFE7-2D28-4095-A278-CA4E3939D93B}" destId="{CA91742E-B1DF-4574-86F7-A8666BF4F2C5}" srcOrd="1" destOrd="0" presId="urn:microsoft.com/office/officeart/2005/8/layout/hList7"/>
    <dgm:cxn modelId="{2E8EA0AE-5090-44A3-AD82-EBF51D0DD818}" type="presParOf" srcId="{CA91742E-B1DF-4574-86F7-A8666BF4F2C5}" destId="{0B8BAED8-28C6-422D-B50C-FC96589C423A}" srcOrd="0" destOrd="0" presId="urn:microsoft.com/office/officeart/2005/8/layout/hList7"/>
    <dgm:cxn modelId="{F051565C-2E86-4065-8F49-51E7F0F413C3}" type="presParOf" srcId="{0B8BAED8-28C6-422D-B50C-FC96589C423A}" destId="{611FEC72-5D2C-4BB5-9332-AF328A8B9AFB}" srcOrd="0" destOrd="0" presId="urn:microsoft.com/office/officeart/2005/8/layout/hList7"/>
    <dgm:cxn modelId="{39BC3E06-0F83-4241-88EB-749B5B6D0466}" type="presParOf" srcId="{0B8BAED8-28C6-422D-B50C-FC96589C423A}" destId="{7F32DEE7-FF32-486F-9C3E-A2C2A85509D2}" srcOrd="1" destOrd="0" presId="urn:microsoft.com/office/officeart/2005/8/layout/hList7"/>
    <dgm:cxn modelId="{12133A39-65D4-4C1E-963F-CC0352E3E728}" type="presParOf" srcId="{0B8BAED8-28C6-422D-B50C-FC96589C423A}" destId="{AEA4F762-6803-4144-9AE4-13F169442F34}" srcOrd="2" destOrd="0" presId="urn:microsoft.com/office/officeart/2005/8/layout/hList7"/>
    <dgm:cxn modelId="{7F8E1700-C1C2-4D02-8E7B-09673CC569B0}" type="presParOf" srcId="{0B8BAED8-28C6-422D-B50C-FC96589C423A}" destId="{AFD02DDD-9ECA-4B0E-AC79-AA81E074F468}" srcOrd="3" destOrd="0" presId="urn:microsoft.com/office/officeart/2005/8/layout/hList7"/>
    <dgm:cxn modelId="{C0ABCC43-9589-4D0E-A7E4-449ED49F0F0E}" type="presParOf" srcId="{CA91742E-B1DF-4574-86F7-A8666BF4F2C5}" destId="{7AB975B3-C89E-45C3-9506-BE07EF9AAC7B}" srcOrd="1" destOrd="0" presId="urn:microsoft.com/office/officeart/2005/8/layout/hList7"/>
    <dgm:cxn modelId="{77C3EEC7-987D-41E8-8E06-FBAC6AB9E3EE}" type="presParOf" srcId="{CA91742E-B1DF-4574-86F7-A8666BF4F2C5}" destId="{CB5B6EA6-E84E-4447-971B-D34AE9F78FE7}" srcOrd="2" destOrd="0" presId="urn:microsoft.com/office/officeart/2005/8/layout/hList7"/>
    <dgm:cxn modelId="{D03D4E67-F39D-41A8-80D9-516A368AA360}" type="presParOf" srcId="{CB5B6EA6-E84E-4447-971B-D34AE9F78FE7}" destId="{F8721371-54D8-4173-8722-18E1698D799F}" srcOrd="0" destOrd="0" presId="urn:microsoft.com/office/officeart/2005/8/layout/hList7"/>
    <dgm:cxn modelId="{CEAA4E6A-28BD-4276-BC58-0F3A2C821C31}" type="presParOf" srcId="{CB5B6EA6-E84E-4447-971B-D34AE9F78FE7}" destId="{105EC7A7-3654-4AAF-8807-87D39881C572}" srcOrd="1" destOrd="0" presId="urn:microsoft.com/office/officeart/2005/8/layout/hList7"/>
    <dgm:cxn modelId="{7CCAF904-2122-440B-A6D7-375D0B84968E}" type="presParOf" srcId="{CB5B6EA6-E84E-4447-971B-D34AE9F78FE7}" destId="{1947CF63-8A36-458F-B79B-F495F2F376B3}" srcOrd="2" destOrd="0" presId="urn:microsoft.com/office/officeart/2005/8/layout/hList7"/>
    <dgm:cxn modelId="{1E7C2302-1767-4187-AF8A-58509CA674D1}" type="presParOf" srcId="{CB5B6EA6-E84E-4447-971B-D34AE9F78FE7}" destId="{A8D18983-C082-4B8E-B425-9C6AAA9AEA9E}" srcOrd="3" destOrd="0" presId="urn:microsoft.com/office/officeart/2005/8/layout/hList7"/>
    <dgm:cxn modelId="{A96E7605-1BF1-45F2-9092-00EA8882C653}" type="presParOf" srcId="{CA91742E-B1DF-4574-86F7-A8666BF4F2C5}" destId="{71503D94-DF3D-4018-8155-9B71A8DD0485}" srcOrd="3" destOrd="0" presId="urn:microsoft.com/office/officeart/2005/8/layout/hList7"/>
    <dgm:cxn modelId="{58D357EF-5535-4176-B859-3870A69A0E6F}" type="presParOf" srcId="{CA91742E-B1DF-4574-86F7-A8666BF4F2C5}" destId="{D0F85404-82DD-451F-9D61-84655C09A436}" srcOrd="4" destOrd="0" presId="urn:microsoft.com/office/officeart/2005/8/layout/hList7"/>
    <dgm:cxn modelId="{235D296A-1158-41FE-8311-A6B46A3D0550}" type="presParOf" srcId="{D0F85404-82DD-451F-9D61-84655C09A436}" destId="{7CA63C15-E7A7-469C-92FB-D370DD16F8C9}" srcOrd="0" destOrd="0" presId="urn:microsoft.com/office/officeart/2005/8/layout/hList7"/>
    <dgm:cxn modelId="{2D6024F5-875B-4AEC-90B4-5DFBDC4FB5BE}" type="presParOf" srcId="{D0F85404-82DD-451F-9D61-84655C09A436}" destId="{C8731A1A-AA23-440B-8C19-9B24EA8DF750}" srcOrd="1" destOrd="0" presId="urn:microsoft.com/office/officeart/2005/8/layout/hList7"/>
    <dgm:cxn modelId="{08CF41B0-7215-4F13-9C21-3438CD34A570}" type="presParOf" srcId="{D0F85404-82DD-451F-9D61-84655C09A436}" destId="{506E0543-634A-46DE-81CC-F99E32D49D8C}" srcOrd="2" destOrd="0" presId="urn:microsoft.com/office/officeart/2005/8/layout/hList7"/>
    <dgm:cxn modelId="{36FAC3E2-1C7D-4ADE-B635-982EAE81F200}" type="presParOf" srcId="{D0F85404-82DD-451F-9D61-84655C09A436}" destId="{32683DFD-FFDD-4F91-90EE-32386E569ED3}" srcOrd="3" destOrd="0" presId="urn:microsoft.com/office/officeart/2005/8/layout/hList7"/>
    <dgm:cxn modelId="{A97825E9-47C4-4AE0-A650-5814A72E4D13}" type="presParOf" srcId="{CA91742E-B1DF-4574-86F7-A8666BF4F2C5}" destId="{366A99B9-CDB1-4DB1-A608-5A6B35595B75}" srcOrd="5" destOrd="0" presId="urn:microsoft.com/office/officeart/2005/8/layout/hList7"/>
    <dgm:cxn modelId="{8E93A96C-2B75-4116-A8AA-FCEB0D710654}" type="presParOf" srcId="{CA91742E-B1DF-4574-86F7-A8666BF4F2C5}" destId="{E2CAC306-DC41-4D2F-B476-A86556077BD8}" srcOrd="6" destOrd="0" presId="urn:microsoft.com/office/officeart/2005/8/layout/hList7"/>
    <dgm:cxn modelId="{ACD7F861-5107-43D0-9751-FAFF73E0B41F}" type="presParOf" srcId="{E2CAC306-DC41-4D2F-B476-A86556077BD8}" destId="{A8C94CB7-AC88-4730-92F2-7DB542441500}" srcOrd="0" destOrd="0" presId="urn:microsoft.com/office/officeart/2005/8/layout/hList7"/>
    <dgm:cxn modelId="{345970AD-537D-4A31-8034-781FAFFD2724}" type="presParOf" srcId="{E2CAC306-DC41-4D2F-B476-A86556077BD8}" destId="{63AB8DE2-7127-4585-99F3-47C2395C9868}" srcOrd="1" destOrd="0" presId="urn:microsoft.com/office/officeart/2005/8/layout/hList7"/>
    <dgm:cxn modelId="{05CF967B-1C29-4D50-8B74-DAC45FE25031}" type="presParOf" srcId="{E2CAC306-DC41-4D2F-B476-A86556077BD8}" destId="{33F7B2F1-CBC2-4DBE-8A14-27808E356EE2}" srcOrd="2" destOrd="0" presId="urn:microsoft.com/office/officeart/2005/8/layout/hList7"/>
    <dgm:cxn modelId="{E621565D-0787-4664-8AB5-3EA364B851B7}" type="presParOf" srcId="{E2CAC306-DC41-4D2F-B476-A86556077BD8}" destId="{EBF856CA-BA99-4519-80DC-FF135CF310AB}"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C18ED15-89AD-484A-914E-A53DDE7FFE39}" type="doc">
      <dgm:prSet loTypeId="urn:microsoft.com/office/officeart/2005/8/layout/hList7" loCatId="list" qsTypeId="urn:microsoft.com/office/officeart/2005/8/quickstyle/simple1" qsCatId="simple" csTypeId="urn:microsoft.com/office/officeart/2005/8/colors/accent3_2" csCatId="accent3" phldr="1"/>
      <dgm:spPr/>
      <dgm:t>
        <a:bodyPr/>
        <a:lstStyle/>
        <a:p>
          <a:endParaRPr lang="en-GB"/>
        </a:p>
      </dgm:t>
    </dgm:pt>
    <dgm:pt modelId="{41FFF721-E2EA-46C2-9283-49EC19A9B895}">
      <dgm:prSet/>
      <dgm:spPr/>
      <dgm:t>
        <a:bodyPr/>
        <a:lstStyle/>
        <a:p>
          <a:r>
            <a:rPr lang="en-US"/>
            <a:t>Identification</a:t>
          </a:r>
          <a:endParaRPr lang="en-GB"/>
        </a:p>
      </dgm:t>
    </dgm:pt>
    <dgm:pt modelId="{D20125E3-35C8-4E4A-B8AC-BEAAD78856B0}" type="parTrans" cxnId="{C77F4253-8889-47DE-A3BE-EFB0B4A24645}">
      <dgm:prSet/>
      <dgm:spPr/>
      <dgm:t>
        <a:bodyPr/>
        <a:lstStyle/>
        <a:p>
          <a:endParaRPr lang="en-GB"/>
        </a:p>
      </dgm:t>
    </dgm:pt>
    <dgm:pt modelId="{D64918F7-3B8C-44AA-8FD0-075AF5B5480C}" type="sibTrans" cxnId="{C77F4253-8889-47DE-A3BE-EFB0B4A24645}">
      <dgm:prSet/>
      <dgm:spPr/>
      <dgm:t>
        <a:bodyPr/>
        <a:lstStyle/>
        <a:p>
          <a:endParaRPr lang="en-GB"/>
        </a:p>
      </dgm:t>
    </dgm:pt>
    <dgm:pt modelId="{E9498B65-64FA-45CC-BFC6-D8104C063831}">
      <dgm:prSet/>
      <dgm:spPr/>
      <dgm:t>
        <a:bodyPr/>
        <a:lstStyle/>
        <a:p>
          <a:r>
            <a:rPr lang="en-US"/>
            <a:t>Low score on screening questions (if used)</a:t>
          </a:r>
          <a:endParaRPr lang="en-GB"/>
        </a:p>
      </dgm:t>
    </dgm:pt>
    <dgm:pt modelId="{68535234-4DCC-454A-B040-DA8A3DB0390A}" type="parTrans" cxnId="{ECF8EDFD-B3C3-4823-B766-1D407C677469}">
      <dgm:prSet/>
      <dgm:spPr/>
      <dgm:t>
        <a:bodyPr/>
        <a:lstStyle/>
        <a:p>
          <a:endParaRPr lang="en-GB"/>
        </a:p>
      </dgm:t>
    </dgm:pt>
    <dgm:pt modelId="{2B5368CA-4FC0-472F-9C79-EBB3EA5BE58B}" type="sibTrans" cxnId="{ECF8EDFD-B3C3-4823-B766-1D407C677469}">
      <dgm:prSet/>
      <dgm:spPr/>
      <dgm:t>
        <a:bodyPr/>
        <a:lstStyle/>
        <a:p>
          <a:endParaRPr lang="en-GB"/>
        </a:p>
      </dgm:t>
    </dgm:pt>
    <dgm:pt modelId="{36A1D5F9-2A4F-4D43-A53B-667906A26341}">
      <dgm:prSet/>
      <dgm:spPr/>
      <dgm:t>
        <a:bodyPr/>
        <a:lstStyle/>
        <a:p>
          <a:r>
            <a:rPr lang="en-US"/>
            <a:t>Parent did not disclose or request any mental health support needs </a:t>
          </a:r>
          <a:endParaRPr lang="en-GB"/>
        </a:p>
      </dgm:t>
    </dgm:pt>
    <dgm:pt modelId="{A6C458C9-D67F-472F-9BE1-EEBCEC7434B6}" type="parTrans" cxnId="{5B5306C0-3A60-4887-9925-007FE90E9E33}">
      <dgm:prSet/>
      <dgm:spPr/>
      <dgm:t>
        <a:bodyPr/>
        <a:lstStyle/>
        <a:p>
          <a:endParaRPr lang="en-GB"/>
        </a:p>
      </dgm:t>
    </dgm:pt>
    <dgm:pt modelId="{503E5D5B-FA77-451F-B662-893ED2AD0C76}" type="sibTrans" cxnId="{5B5306C0-3A60-4887-9925-007FE90E9E33}">
      <dgm:prSet/>
      <dgm:spPr/>
      <dgm:t>
        <a:bodyPr/>
        <a:lstStyle/>
        <a:p>
          <a:endParaRPr lang="en-GB"/>
        </a:p>
      </dgm:t>
    </dgm:pt>
    <dgm:pt modelId="{E4E652E1-859B-48C8-9BD0-B7164FB548F5}">
      <dgm:prSet/>
      <dgm:spPr/>
      <dgm:t>
        <a:bodyPr/>
        <a:lstStyle/>
        <a:p>
          <a:pPr algn="ctr"/>
          <a:r>
            <a:rPr lang="en-US"/>
            <a:t>NO evidence of current difficulties below:</a:t>
          </a:r>
          <a:endParaRPr lang="en-GB"/>
        </a:p>
      </dgm:t>
    </dgm:pt>
    <dgm:pt modelId="{10409434-3F5B-47C3-A33A-1D5B70035569}" type="parTrans" cxnId="{F454F7B3-92D4-4B57-A4DD-DE599BEAB5F9}">
      <dgm:prSet/>
      <dgm:spPr/>
      <dgm:t>
        <a:bodyPr/>
        <a:lstStyle/>
        <a:p>
          <a:endParaRPr lang="en-GB"/>
        </a:p>
      </dgm:t>
    </dgm:pt>
    <dgm:pt modelId="{C8337BB5-CDEC-4043-8304-4E3E42AA3AE0}" type="sibTrans" cxnId="{F454F7B3-92D4-4B57-A4DD-DE599BEAB5F9}">
      <dgm:prSet/>
      <dgm:spPr/>
      <dgm:t>
        <a:bodyPr/>
        <a:lstStyle/>
        <a:p>
          <a:endParaRPr lang="en-GB"/>
        </a:p>
      </dgm:t>
    </dgm:pt>
    <dgm:pt modelId="{417A82E7-53B3-4E1E-BC07-7D3FCD2C5508}">
      <dgm:prSet/>
      <dgm:spPr/>
      <dgm:t>
        <a:bodyPr/>
        <a:lstStyle/>
        <a:p>
          <a:pPr algn="l"/>
          <a:r>
            <a:rPr lang="en-US"/>
            <a:t>Intrusive mental health problem</a:t>
          </a:r>
          <a:endParaRPr lang="en-GB"/>
        </a:p>
      </dgm:t>
    </dgm:pt>
    <dgm:pt modelId="{52EF38CE-4D7E-4304-9EDC-CB343273DBAA}" type="parTrans" cxnId="{FBCC3753-CD60-410B-ADF9-7E851A777618}">
      <dgm:prSet/>
      <dgm:spPr/>
      <dgm:t>
        <a:bodyPr/>
        <a:lstStyle/>
        <a:p>
          <a:endParaRPr lang="en-GB"/>
        </a:p>
      </dgm:t>
    </dgm:pt>
    <dgm:pt modelId="{161D3C21-D377-4F6C-8949-3C0F9503109B}" type="sibTrans" cxnId="{FBCC3753-CD60-410B-ADF9-7E851A777618}">
      <dgm:prSet/>
      <dgm:spPr/>
      <dgm:t>
        <a:bodyPr/>
        <a:lstStyle/>
        <a:p>
          <a:endParaRPr lang="en-GB"/>
        </a:p>
      </dgm:t>
    </dgm:pt>
    <dgm:pt modelId="{7875C5FB-0616-4659-BEC8-9923B0D054F9}">
      <dgm:prSet/>
      <dgm:spPr/>
      <dgm:t>
        <a:bodyPr/>
        <a:lstStyle/>
        <a:p>
          <a:pPr algn="l"/>
          <a:r>
            <a:rPr lang="en-US"/>
            <a:t>Professional concerns about attachment and bonding</a:t>
          </a:r>
          <a:endParaRPr lang="en-GB"/>
        </a:p>
      </dgm:t>
    </dgm:pt>
    <dgm:pt modelId="{8CFDED02-E7FC-4230-BC15-1015C5EDD9B4}" type="parTrans" cxnId="{49D67234-80B1-4F7A-BFCB-FB797508A14C}">
      <dgm:prSet/>
      <dgm:spPr/>
      <dgm:t>
        <a:bodyPr/>
        <a:lstStyle/>
        <a:p>
          <a:endParaRPr lang="en-GB"/>
        </a:p>
      </dgm:t>
    </dgm:pt>
    <dgm:pt modelId="{6889A293-C263-44E9-AC64-8E65E9711ED1}" type="sibTrans" cxnId="{49D67234-80B1-4F7A-BFCB-FB797508A14C}">
      <dgm:prSet/>
      <dgm:spPr/>
      <dgm:t>
        <a:bodyPr/>
        <a:lstStyle/>
        <a:p>
          <a:endParaRPr lang="en-GB"/>
        </a:p>
      </dgm:t>
    </dgm:pt>
    <dgm:pt modelId="{CBD43502-FB0B-4D7C-B295-B4085CA6D9DE}">
      <dgm:prSet/>
      <dgm:spPr/>
      <dgm:t>
        <a:bodyPr/>
        <a:lstStyle/>
        <a:p>
          <a:pPr algn="l"/>
          <a:r>
            <a:rPr lang="en-US"/>
            <a:t>Depression symptoms </a:t>
          </a:r>
          <a:endParaRPr lang="en-GB"/>
        </a:p>
      </dgm:t>
    </dgm:pt>
    <dgm:pt modelId="{0613D18F-18EB-410B-86A0-9FCA2AA12007}" type="parTrans" cxnId="{63658773-2F4E-472A-A372-F4641A020814}">
      <dgm:prSet/>
      <dgm:spPr/>
      <dgm:t>
        <a:bodyPr/>
        <a:lstStyle/>
        <a:p>
          <a:endParaRPr lang="en-GB"/>
        </a:p>
      </dgm:t>
    </dgm:pt>
    <dgm:pt modelId="{8763139A-8493-44DB-AB5E-4083ABD1D883}" type="sibTrans" cxnId="{63658773-2F4E-472A-A372-F4641A020814}">
      <dgm:prSet/>
      <dgm:spPr/>
      <dgm:t>
        <a:bodyPr/>
        <a:lstStyle/>
        <a:p>
          <a:endParaRPr lang="en-GB"/>
        </a:p>
      </dgm:t>
    </dgm:pt>
    <dgm:pt modelId="{31CC6899-1764-43D5-872F-4B65631E62DA}">
      <dgm:prSet/>
      <dgm:spPr/>
      <dgm:t>
        <a:bodyPr/>
        <a:lstStyle/>
        <a:p>
          <a:pPr algn="l"/>
          <a:r>
            <a:rPr lang="en-US"/>
            <a:t>No safeguarding concerns </a:t>
          </a:r>
          <a:endParaRPr lang="en-GB"/>
        </a:p>
      </dgm:t>
    </dgm:pt>
    <dgm:pt modelId="{09039899-F4F2-4DBB-A032-87745973B261}" type="parTrans" cxnId="{4C044C18-3DFF-462B-AA84-84E9C8ED33D5}">
      <dgm:prSet/>
      <dgm:spPr/>
      <dgm:t>
        <a:bodyPr/>
        <a:lstStyle/>
        <a:p>
          <a:endParaRPr lang="en-GB"/>
        </a:p>
      </dgm:t>
    </dgm:pt>
    <dgm:pt modelId="{3D373CC9-94E3-44D6-AA82-0B960AEA846B}" type="sibTrans" cxnId="{4C044C18-3DFF-462B-AA84-84E9C8ED33D5}">
      <dgm:prSet/>
      <dgm:spPr/>
      <dgm:t>
        <a:bodyPr/>
        <a:lstStyle/>
        <a:p>
          <a:endParaRPr lang="en-GB"/>
        </a:p>
      </dgm:t>
    </dgm:pt>
    <dgm:pt modelId="{8CE4E3D3-7E69-43DB-BC95-6770502707CA}">
      <dgm:prSet/>
      <dgm:spPr/>
      <dgm:t>
        <a:bodyPr/>
        <a:lstStyle/>
        <a:p>
          <a:pPr algn="ctr"/>
          <a:r>
            <a:rPr lang="en-US"/>
            <a:t>NO prior history of the following:</a:t>
          </a:r>
          <a:endParaRPr lang="en-GB"/>
        </a:p>
      </dgm:t>
    </dgm:pt>
    <dgm:pt modelId="{F0CD9E87-6F5E-4CAD-A20F-70AF1D72A275}" type="parTrans" cxnId="{2F9D8035-3058-4DD2-9AA7-B62EE0D6514A}">
      <dgm:prSet/>
      <dgm:spPr/>
      <dgm:t>
        <a:bodyPr/>
        <a:lstStyle/>
        <a:p>
          <a:endParaRPr lang="en-GB"/>
        </a:p>
      </dgm:t>
    </dgm:pt>
    <dgm:pt modelId="{E4A03799-0088-426D-BB7A-341ACCCC2B33}" type="sibTrans" cxnId="{2F9D8035-3058-4DD2-9AA7-B62EE0D6514A}">
      <dgm:prSet/>
      <dgm:spPr/>
      <dgm:t>
        <a:bodyPr/>
        <a:lstStyle/>
        <a:p>
          <a:endParaRPr lang="en-GB"/>
        </a:p>
      </dgm:t>
    </dgm:pt>
    <dgm:pt modelId="{8716DABB-A540-4723-BE1E-5CA22EE22293}">
      <dgm:prSet/>
      <dgm:spPr/>
      <dgm:t>
        <a:bodyPr/>
        <a:lstStyle/>
        <a:p>
          <a:pPr algn="l"/>
          <a:r>
            <a:rPr lang="en-US"/>
            <a:t>Severe mental illness</a:t>
          </a:r>
          <a:endParaRPr lang="en-GB"/>
        </a:p>
      </dgm:t>
    </dgm:pt>
    <dgm:pt modelId="{4610510E-B568-4FF5-87A7-C5C466249D3E}" type="parTrans" cxnId="{E656B301-AC65-4203-80D3-567877167CFD}">
      <dgm:prSet/>
      <dgm:spPr/>
      <dgm:t>
        <a:bodyPr/>
        <a:lstStyle/>
        <a:p>
          <a:endParaRPr lang="en-GB"/>
        </a:p>
      </dgm:t>
    </dgm:pt>
    <dgm:pt modelId="{9CE42263-9F1F-459F-9D66-AD6ACAB0A420}" type="sibTrans" cxnId="{E656B301-AC65-4203-80D3-567877167CFD}">
      <dgm:prSet/>
      <dgm:spPr/>
      <dgm:t>
        <a:bodyPr/>
        <a:lstStyle/>
        <a:p>
          <a:endParaRPr lang="en-GB"/>
        </a:p>
      </dgm:t>
    </dgm:pt>
    <dgm:pt modelId="{CE8F5542-D88F-4612-8986-C122F64E48AD}">
      <dgm:prSet/>
      <dgm:spPr/>
      <dgm:t>
        <a:bodyPr/>
        <a:lstStyle/>
        <a:p>
          <a:pPr algn="l"/>
          <a:r>
            <a:rPr lang="en-US"/>
            <a:t>Prior perinatal mental health problems</a:t>
          </a:r>
          <a:endParaRPr lang="en-GB"/>
        </a:p>
      </dgm:t>
    </dgm:pt>
    <dgm:pt modelId="{CA15FC71-2756-4C46-BEAC-D7DFCC528BB7}" type="parTrans" cxnId="{8D67FE37-DD9E-402D-9196-EDDA376CB1C6}">
      <dgm:prSet/>
      <dgm:spPr/>
      <dgm:t>
        <a:bodyPr/>
        <a:lstStyle/>
        <a:p>
          <a:endParaRPr lang="en-GB"/>
        </a:p>
      </dgm:t>
    </dgm:pt>
    <dgm:pt modelId="{DE684575-A3D6-435D-9757-26E49644CD5A}" type="sibTrans" cxnId="{8D67FE37-DD9E-402D-9196-EDDA376CB1C6}">
      <dgm:prSet/>
      <dgm:spPr/>
      <dgm:t>
        <a:bodyPr/>
        <a:lstStyle/>
        <a:p>
          <a:endParaRPr lang="en-GB"/>
        </a:p>
      </dgm:t>
    </dgm:pt>
    <dgm:pt modelId="{590E3B48-6FC3-45D7-B9F6-D42013875245}">
      <dgm:prSet/>
      <dgm:spPr/>
      <dgm:t>
        <a:bodyPr/>
        <a:lstStyle/>
        <a:p>
          <a:pPr algn="l"/>
          <a:r>
            <a:rPr lang="en-US"/>
            <a:t>Significant, life-limiting mental distress</a:t>
          </a:r>
          <a:endParaRPr lang="en-GB"/>
        </a:p>
      </dgm:t>
    </dgm:pt>
    <dgm:pt modelId="{D1F1748F-88A3-4E05-88BF-AAF487A712E6}" type="parTrans" cxnId="{C875F60E-9BDC-478F-8FE2-181532756C1B}">
      <dgm:prSet/>
      <dgm:spPr/>
      <dgm:t>
        <a:bodyPr/>
        <a:lstStyle/>
        <a:p>
          <a:endParaRPr lang="en-GB"/>
        </a:p>
      </dgm:t>
    </dgm:pt>
    <dgm:pt modelId="{0789DAB6-0E7C-42AE-9183-1DAC10151F7E}" type="sibTrans" cxnId="{C875F60E-9BDC-478F-8FE2-181532756C1B}">
      <dgm:prSet/>
      <dgm:spPr/>
      <dgm:t>
        <a:bodyPr/>
        <a:lstStyle/>
        <a:p>
          <a:endParaRPr lang="en-GB"/>
        </a:p>
      </dgm:t>
    </dgm:pt>
    <dgm:pt modelId="{FB48B1D1-0DC5-4242-887C-951F7CC23AFE}">
      <dgm:prSet/>
      <dgm:spPr/>
      <dgm:t>
        <a:bodyPr/>
        <a:lstStyle/>
        <a:p>
          <a:pPr algn="l"/>
          <a:r>
            <a:rPr lang="en-US"/>
            <a:t>Previous birth difficulties or trauma</a:t>
          </a:r>
          <a:endParaRPr lang="en-GB"/>
        </a:p>
      </dgm:t>
    </dgm:pt>
    <dgm:pt modelId="{6C47080D-723C-4703-8BEA-68FE476E81C1}" type="parTrans" cxnId="{36DDF5A4-83C6-4756-A09B-2C88CB2E5BC1}">
      <dgm:prSet/>
      <dgm:spPr/>
      <dgm:t>
        <a:bodyPr/>
        <a:lstStyle/>
        <a:p>
          <a:endParaRPr lang="en-GB"/>
        </a:p>
      </dgm:t>
    </dgm:pt>
    <dgm:pt modelId="{0014FBB5-430C-4FDD-977F-8FA906160A83}" type="sibTrans" cxnId="{36DDF5A4-83C6-4756-A09B-2C88CB2E5BC1}">
      <dgm:prSet/>
      <dgm:spPr/>
      <dgm:t>
        <a:bodyPr/>
        <a:lstStyle/>
        <a:p>
          <a:endParaRPr lang="en-GB"/>
        </a:p>
      </dgm:t>
    </dgm:pt>
    <dgm:pt modelId="{46C6D4DF-096B-4B63-B04F-76B94F61692E}" type="pres">
      <dgm:prSet presAssocID="{7C18ED15-89AD-484A-914E-A53DDE7FFE39}" presName="Name0" presStyleCnt="0">
        <dgm:presLayoutVars>
          <dgm:dir/>
          <dgm:resizeHandles val="exact"/>
        </dgm:presLayoutVars>
      </dgm:prSet>
      <dgm:spPr/>
    </dgm:pt>
    <dgm:pt modelId="{1BAA153A-7565-4D7C-8830-4826B244942D}" type="pres">
      <dgm:prSet presAssocID="{7C18ED15-89AD-484A-914E-A53DDE7FFE39}" presName="fgShape" presStyleLbl="fgShp" presStyleIdx="0" presStyleCnt="1"/>
      <dgm:spPr/>
    </dgm:pt>
    <dgm:pt modelId="{84BA97D0-E204-43A0-9887-DBE9517DE32A}" type="pres">
      <dgm:prSet presAssocID="{7C18ED15-89AD-484A-914E-A53DDE7FFE39}" presName="linComp" presStyleCnt="0"/>
      <dgm:spPr/>
    </dgm:pt>
    <dgm:pt modelId="{24739116-F095-423B-811C-AB9B729BBDB1}" type="pres">
      <dgm:prSet presAssocID="{41FFF721-E2EA-46C2-9283-49EC19A9B895}" presName="compNode" presStyleCnt="0"/>
      <dgm:spPr/>
    </dgm:pt>
    <dgm:pt modelId="{CDDD1627-D8B0-49CA-B47B-5789E05104B1}" type="pres">
      <dgm:prSet presAssocID="{41FFF721-E2EA-46C2-9283-49EC19A9B895}" presName="bkgdShape" presStyleLbl="node1" presStyleIdx="0" presStyleCnt="3"/>
      <dgm:spPr/>
    </dgm:pt>
    <dgm:pt modelId="{44EA06A9-F641-4FAF-8CEF-A5175ACAF276}" type="pres">
      <dgm:prSet presAssocID="{41FFF721-E2EA-46C2-9283-49EC19A9B895}" presName="nodeTx" presStyleLbl="node1" presStyleIdx="0" presStyleCnt="3">
        <dgm:presLayoutVars>
          <dgm:bulletEnabled val="1"/>
        </dgm:presLayoutVars>
      </dgm:prSet>
      <dgm:spPr/>
    </dgm:pt>
    <dgm:pt modelId="{C5511553-B084-41BB-95B6-BA2D3FF54D09}" type="pres">
      <dgm:prSet presAssocID="{41FFF721-E2EA-46C2-9283-49EC19A9B895}" presName="invisiNode" presStyleLbl="node1" presStyleIdx="0" presStyleCnt="3"/>
      <dgm:spPr/>
    </dgm:pt>
    <dgm:pt modelId="{98766B60-3B40-431D-8124-CCE24AB6F020}" type="pres">
      <dgm:prSet presAssocID="{41FFF721-E2EA-46C2-9283-49EC19A9B895}" presName="imagNode" presStyleLbl="fgImgPlace1" presStyleIdx="0" presStyleCnt="3"/>
      <dgm:spPr>
        <a:blipFill>
          <a:blip xmlns:r="http://schemas.openxmlformats.org/officeDocument/2006/relationships">
            <a:extLst>
              <a:ext uri="{96DAC541-7B7A-43D3-8B79-37D633B846F1}">
                <asvg:svgBlip xmlns:asvg="http://schemas.microsoft.com/office/drawing/2016/SVG/main" r:embed="rId1"/>
              </a:ext>
            </a:extLst>
          </a:blip>
          <a:srcRect/>
          <a:stretch>
            <a:fillRect/>
          </a:stretch>
        </a:blipFill>
      </dgm:spPr>
      <dgm:extLst>
        <a:ext uri="{E40237B7-FDA0-4F09-8148-C483321AD2D9}">
          <dgm14:cNvPr xmlns:dgm14="http://schemas.microsoft.com/office/drawing/2010/diagram" id="0" name="" descr="Abacus with solid fill"/>
        </a:ext>
      </dgm:extLst>
    </dgm:pt>
    <dgm:pt modelId="{32E695AC-7E19-461B-B937-609D4FEADDC1}" type="pres">
      <dgm:prSet presAssocID="{D64918F7-3B8C-44AA-8FD0-075AF5B5480C}" presName="sibTrans" presStyleLbl="sibTrans2D1" presStyleIdx="0" presStyleCnt="0"/>
      <dgm:spPr/>
    </dgm:pt>
    <dgm:pt modelId="{DED0A85A-1579-4221-B355-6244DDB59B65}" type="pres">
      <dgm:prSet presAssocID="{E4E652E1-859B-48C8-9BD0-B7164FB548F5}" presName="compNode" presStyleCnt="0"/>
      <dgm:spPr/>
    </dgm:pt>
    <dgm:pt modelId="{B86199BB-50F1-4384-971E-DBD1B8FA875B}" type="pres">
      <dgm:prSet presAssocID="{E4E652E1-859B-48C8-9BD0-B7164FB548F5}" presName="bkgdShape" presStyleLbl="node1" presStyleIdx="1" presStyleCnt="3" custLinFactNeighborY="-389"/>
      <dgm:spPr/>
    </dgm:pt>
    <dgm:pt modelId="{3CD13D02-667C-473A-93D5-4BBE4811A824}" type="pres">
      <dgm:prSet presAssocID="{E4E652E1-859B-48C8-9BD0-B7164FB548F5}" presName="nodeTx" presStyleLbl="node1" presStyleIdx="1" presStyleCnt="3">
        <dgm:presLayoutVars>
          <dgm:bulletEnabled val="1"/>
        </dgm:presLayoutVars>
      </dgm:prSet>
      <dgm:spPr/>
    </dgm:pt>
    <dgm:pt modelId="{F25781AB-3D8F-4620-876F-4EA22914C612}" type="pres">
      <dgm:prSet presAssocID="{E4E652E1-859B-48C8-9BD0-B7164FB548F5}" presName="invisiNode" presStyleLbl="node1" presStyleIdx="1" presStyleCnt="3"/>
      <dgm:spPr/>
    </dgm:pt>
    <dgm:pt modelId="{7EE2B159-75B1-45E2-AB7D-46955E927A4B}" type="pres">
      <dgm:prSet presAssocID="{E4E652E1-859B-48C8-9BD0-B7164FB548F5}" presName="imagNode" presStyleLbl="fgImgPlace1" presStyleIdx="1" presStyleCnt="3"/>
      <dgm:spPr>
        <a:blipFill>
          <a:blip xmlns:r="http://schemas.openxmlformats.org/officeDocument/2006/relationships">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Bunting outline"/>
        </a:ext>
      </dgm:extLst>
    </dgm:pt>
    <dgm:pt modelId="{B6B10344-F6FF-4F0C-9F60-E55F06ECFA41}" type="pres">
      <dgm:prSet presAssocID="{C8337BB5-CDEC-4043-8304-4E3E42AA3AE0}" presName="sibTrans" presStyleLbl="sibTrans2D1" presStyleIdx="0" presStyleCnt="0"/>
      <dgm:spPr/>
    </dgm:pt>
    <dgm:pt modelId="{54CA4EE2-173F-4EA5-A7C7-1D4E2C9E6A6E}" type="pres">
      <dgm:prSet presAssocID="{8CE4E3D3-7E69-43DB-BC95-6770502707CA}" presName="compNode" presStyleCnt="0"/>
      <dgm:spPr/>
    </dgm:pt>
    <dgm:pt modelId="{2B277A1B-B8AE-4899-8BED-18DC3F9B3447}" type="pres">
      <dgm:prSet presAssocID="{8CE4E3D3-7E69-43DB-BC95-6770502707CA}" presName="bkgdShape" presStyleLbl="node1" presStyleIdx="2" presStyleCnt="3"/>
      <dgm:spPr/>
    </dgm:pt>
    <dgm:pt modelId="{58BD6914-0780-4301-B45C-3B02FF01EBE9}" type="pres">
      <dgm:prSet presAssocID="{8CE4E3D3-7E69-43DB-BC95-6770502707CA}" presName="nodeTx" presStyleLbl="node1" presStyleIdx="2" presStyleCnt="3">
        <dgm:presLayoutVars>
          <dgm:bulletEnabled val="1"/>
        </dgm:presLayoutVars>
      </dgm:prSet>
      <dgm:spPr/>
    </dgm:pt>
    <dgm:pt modelId="{2AEE1170-D895-4159-A034-6F992C7CD21E}" type="pres">
      <dgm:prSet presAssocID="{8CE4E3D3-7E69-43DB-BC95-6770502707CA}" presName="invisiNode" presStyleLbl="node1" presStyleIdx="2" presStyleCnt="3"/>
      <dgm:spPr/>
    </dgm:pt>
    <dgm:pt modelId="{4F11B5CD-02EA-40E1-92BF-9F3D345528EE}" type="pres">
      <dgm:prSet presAssocID="{8CE4E3D3-7E69-43DB-BC95-6770502707CA}" presName="imagNode" presStyleLbl="fgImgPlace1" presStyleIdx="2" presStyleCnt="3"/>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dgm:spPr>
      <dgm:extLst>
        <a:ext uri="{E40237B7-FDA0-4F09-8148-C483321AD2D9}">
          <dgm14:cNvPr xmlns:dgm14="http://schemas.microsoft.com/office/drawing/2010/diagram" id="0" name="" descr="Balloons outline"/>
        </a:ext>
      </dgm:extLst>
    </dgm:pt>
  </dgm:ptLst>
  <dgm:cxnLst>
    <dgm:cxn modelId="{E656B301-AC65-4203-80D3-567877167CFD}" srcId="{8CE4E3D3-7E69-43DB-BC95-6770502707CA}" destId="{8716DABB-A540-4723-BE1E-5CA22EE22293}" srcOrd="0" destOrd="0" parTransId="{4610510E-B568-4FF5-87A7-C5C466249D3E}" sibTransId="{9CE42263-9F1F-459F-9D66-AD6ACAB0A420}"/>
    <dgm:cxn modelId="{8B87EC0B-8CCB-45DF-B9FE-433AA0800D82}" type="presOf" srcId="{D64918F7-3B8C-44AA-8FD0-075AF5B5480C}" destId="{32E695AC-7E19-461B-B937-609D4FEADDC1}" srcOrd="0" destOrd="0" presId="urn:microsoft.com/office/officeart/2005/8/layout/hList7"/>
    <dgm:cxn modelId="{48E04E0D-78C1-445F-BD73-DCF83C579596}" type="presOf" srcId="{41FFF721-E2EA-46C2-9283-49EC19A9B895}" destId="{CDDD1627-D8B0-49CA-B47B-5789E05104B1}" srcOrd="0" destOrd="0" presId="urn:microsoft.com/office/officeart/2005/8/layout/hList7"/>
    <dgm:cxn modelId="{C875F60E-9BDC-478F-8FE2-181532756C1B}" srcId="{8CE4E3D3-7E69-43DB-BC95-6770502707CA}" destId="{590E3B48-6FC3-45D7-B9F6-D42013875245}" srcOrd="2" destOrd="0" parTransId="{D1F1748F-88A3-4E05-88BF-AAF487A712E6}" sibTransId="{0789DAB6-0E7C-42AE-9183-1DAC10151F7E}"/>
    <dgm:cxn modelId="{4C044C18-3DFF-462B-AA84-84E9C8ED33D5}" srcId="{E4E652E1-859B-48C8-9BD0-B7164FB548F5}" destId="{31CC6899-1764-43D5-872F-4B65631E62DA}" srcOrd="3" destOrd="0" parTransId="{09039899-F4F2-4DBB-A032-87745973B261}" sibTransId="{3D373CC9-94E3-44D6-AA82-0B960AEA846B}"/>
    <dgm:cxn modelId="{16C7C31B-0954-49D8-A24E-6C72CD39223C}" type="presOf" srcId="{8CE4E3D3-7E69-43DB-BC95-6770502707CA}" destId="{2B277A1B-B8AE-4899-8BED-18DC3F9B3447}" srcOrd="0" destOrd="0" presId="urn:microsoft.com/office/officeart/2005/8/layout/hList7"/>
    <dgm:cxn modelId="{FA45E020-A4CC-4856-9D47-D791D5C5C261}" type="presOf" srcId="{417A82E7-53B3-4E1E-BC07-7D3FCD2C5508}" destId="{3CD13D02-667C-473A-93D5-4BBE4811A824}" srcOrd="1" destOrd="1" presId="urn:microsoft.com/office/officeart/2005/8/layout/hList7"/>
    <dgm:cxn modelId="{3AEB9227-CA04-422B-A9D7-7A4DE275B898}" type="presOf" srcId="{CE8F5542-D88F-4612-8986-C122F64E48AD}" destId="{2B277A1B-B8AE-4899-8BED-18DC3F9B3447}" srcOrd="0" destOrd="2" presId="urn:microsoft.com/office/officeart/2005/8/layout/hList7"/>
    <dgm:cxn modelId="{15552C2B-A852-4494-86E7-C718FB76057F}" type="presOf" srcId="{31CC6899-1764-43D5-872F-4B65631E62DA}" destId="{B86199BB-50F1-4384-971E-DBD1B8FA875B}" srcOrd="0" destOrd="4" presId="urn:microsoft.com/office/officeart/2005/8/layout/hList7"/>
    <dgm:cxn modelId="{01793A32-F92B-4FE2-B132-D363DE3BE55E}" type="presOf" srcId="{CBD43502-FB0B-4D7C-B295-B4085CA6D9DE}" destId="{B86199BB-50F1-4384-971E-DBD1B8FA875B}" srcOrd="0" destOrd="3" presId="urn:microsoft.com/office/officeart/2005/8/layout/hList7"/>
    <dgm:cxn modelId="{49D67234-80B1-4F7A-BFCB-FB797508A14C}" srcId="{E4E652E1-859B-48C8-9BD0-B7164FB548F5}" destId="{7875C5FB-0616-4659-BEC8-9923B0D054F9}" srcOrd="1" destOrd="0" parTransId="{8CFDED02-E7FC-4230-BC15-1015C5EDD9B4}" sibTransId="{6889A293-C263-44E9-AC64-8E65E9711ED1}"/>
    <dgm:cxn modelId="{2F9D8035-3058-4DD2-9AA7-B62EE0D6514A}" srcId="{7C18ED15-89AD-484A-914E-A53DDE7FFE39}" destId="{8CE4E3D3-7E69-43DB-BC95-6770502707CA}" srcOrd="2" destOrd="0" parTransId="{F0CD9E87-6F5E-4CAD-A20F-70AF1D72A275}" sibTransId="{E4A03799-0088-426D-BB7A-341ACCCC2B33}"/>
    <dgm:cxn modelId="{8D67FE37-DD9E-402D-9196-EDDA376CB1C6}" srcId="{8CE4E3D3-7E69-43DB-BC95-6770502707CA}" destId="{CE8F5542-D88F-4612-8986-C122F64E48AD}" srcOrd="1" destOrd="0" parTransId="{CA15FC71-2756-4C46-BEAC-D7DFCC528BB7}" sibTransId="{DE684575-A3D6-435D-9757-26E49644CD5A}"/>
    <dgm:cxn modelId="{1ACAFD40-2D68-443E-AA23-47A900620AE9}" type="presOf" srcId="{31CC6899-1764-43D5-872F-4B65631E62DA}" destId="{3CD13D02-667C-473A-93D5-4BBE4811A824}" srcOrd="1" destOrd="4" presId="urn:microsoft.com/office/officeart/2005/8/layout/hList7"/>
    <dgm:cxn modelId="{6DBF7244-322A-4CCA-AC02-2096D56CAEFD}" type="presOf" srcId="{FB48B1D1-0DC5-4242-887C-951F7CC23AFE}" destId="{2B277A1B-B8AE-4899-8BED-18DC3F9B3447}" srcOrd="0" destOrd="4" presId="urn:microsoft.com/office/officeart/2005/8/layout/hList7"/>
    <dgm:cxn modelId="{BC482E66-78B0-4F80-A37B-0C55600908CA}" type="presOf" srcId="{7875C5FB-0616-4659-BEC8-9923B0D054F9}" destId="{B86199BB-50F1-4384-971E-DBD1B8FA875B}" srcOrd="0" destOrd="2" presId="urn:microsoft.com/office/officeart/2005/8/layout/hList7"/>
    <dgm:cxn modelId="{5CD8C96D-1A06-4501-82BA-966A6518A7D0}" type="presOf" srcId="{41FFF721-E2EA-46C2-9283-49EC19A9B895}" destId="{44EA06A9-F641-4FAF-8CEF-A5175ACAF276}" srcOrd="1" destOrd="0" presId="urn:microsoft.com/office/officeart/2005/8/layout/hList7"/>
    <dgm:cxn modelId="{BB9E3650-6C91-4E07-A188-2C37B8F574D3}" type="presOf" srcId="{36A1D5F9-2A4F-4D43-A53B-667906A26341}" destId="{44EA06A9-F641-4FAF-8CEF-A5175ACAF276}" srcOrd="1" destOrd="2" presId="urn:microsoft.com/office/officeart/2005/8/layout/hList7"/>
    <dgm:cxn modelId="{FBCC3753-CD60-410B-ADF9-7E851A777618}" srcId="{E4E652E1-859B-48C8-9BD0-B7164FB548F5}" destId="{417A82E7-53B3-4E1E-BC07-7D3FCD2C5508}" srcOrd="0" destOrd="0" parTransId="{52EF38CE-4D7E-4304-9EDC-CB343273DBAA}" sibTransId="{161D3C21-D377-4F6C-8949-3C0F9503109B}"/>
    <dgm:cxn modelId="{C77F4253-8889-47DE-A3BE-EFB0B4A24645}" srcId="{7C18ED15-89AD-484A-914E-A53DDE7FFE39}" destId="{41FFF721-E2EA-46C2-9283-49EC19A9B895}" srcOrd="0" destOrd="0" parTransId="{D20125E3-35C8-4E4A-B8AC-BEAAD78856B0}" sibTransId="{D64918F7-3B8C-44AA-8FD0-075AF5B5480C}"/>
    <dgm:cxn modelId="{63658773-2F4E-472A-A372-F4641A020814}" srcId="{E4E652E1-859B-48C8-9BD0-B7164FB548F5}" destId="{CBD43502-FB0B-4D7C-B295-B4085CA6D9DE}" srcOrd="2" destOrd="0" parTransId="{0613D18F-18EB-410B-86A0-9FCA2AA12007}" sibTransId="{8763139A-8493-44DB-AB5E-4083ABD1D883}"/>
    <dgm:cxn modelId="{6B130774-B24B-4A02-B13C-9DC5F22D2DC0}" type="presOf" srcId="{E4E652E1-859B-48C8-9BD0-B7164FB548F5}" destId="{B86199BB-50F1-4384-971E-DBD1B8FA875B}" srcOrd="0" destOrd="0" presId="urn:microsoft.com/office/officeart/2005/8/layout/hList7"/>
    <dgm:cxn modelId="{DD01AD58-448F-4D16-8D91-F28E3646A83B}" type="presOf" srcId="{590E3B48-6FC3-45D7-B9F6-D42013875245}" destId="{2B277A1B-B8AE-4899-8BED-18DC3F9B3447}" srcOrd="0" destOrd="3" presId="urn:microsoft.com/office/officeart/2005/8/layout/hList7"/>
    <dgm:cxn modelId="{CBDBC08C-1A03-4DD4-936B-2B9553133BB3}" type="presOf" srcId="{E9498B65-64FA-45CC-BFC6-D8104C063831}" destId="{44EA06A9-F641-4FAF-8CEF-A5175ACAF276}" srcOrd="1" destOrd="1" presId="urn:microsoft.com/office/officeart/2005/8/layout/hList7"/>
    <dgm:cxn modelId="{EB6C3B8E-3450-4FC9-A98E-08D2940B26C4}" type="presOf" srcId="{8716DABB-A540-4723-BE1E-5CA22EE22293}" destId="{58BD6914-0780-4301-B45C-3B02FF01EBE9}" srcOrd="1" destOrd="1" presId="urn:microsoft.com/office/officeart/2005/8/layout/hList7"/>
    <dgm:cxn modelId="{EBCBDA96-6BB8-48AA-92D4-89AEE5B1A02E}" type="presOf" srcId="{36A1D5F9-2A4F-4D43-A53B-667906A26341}" destId="{CDDD1627-D8B0-49CA-B47B-5789E05104B1}" srcOrd="0" destOrd="2" presId="urn:microsoft.com/office/officeart/2005/8/layout/hList7"/>
    <dgm:cxn modelId="{5F3A8398-39AA-4981-B6C1-5CDCE0A8C68B}" type="presOf" srcId="{590E3B48-6FC3-45D7-B9F6-D42013875245}" destId="{58BD6914-0780-4301-B45C-3B02FF01EBE9}" srcOrd="1" destOrd="3" presId="urn:microsoft.com/office/officeart/2005/8/layout/hList7"/>
    <dgm:cxn modelId="{F30D7B9E-FC6C-4CB9-9D3A-12B94E058C1D}" type="presOf" srcId="{CBD43502-FB0B-4D7C-B295-B4085CA6D9DE}" destId="{3CD13D02-667C-473A-93D5-4BBE4811A824}" srcOrd="1" destOrd="3" presId="urn:microsoft.com/office/officeart/2005/8/layout/hList7"/>
    <dgm:cxn modelId="{185DB59F-C5B9-4CF4-B4CF-79B5D4907BEA}" type="presOf" srcId="{417A82E7-53B3-4E1E-BC07-7D3FCD2C5508}" destId="{B86199BB-50F1-4384-971E-DBD1B8FA875B}" srcOrd="0" destOrd="1" presId="urn:microsoft.com/office/officeart/2005/8/layout/hList7"/>
    <dgm:cxn modelId="{36DDF5A4-83C6-4756-A09B-2C88CB2E5BC1}" srcId="{8CE4E3D3-7E69-43DB-BC95-6770502707CA}" destId="{FB48B1D1-0DC5-4242-887C-951F7CC23AFE}" srcOrd="3" destOrd="0" parTransId="{6C47080D-723C-4703-8BEA-68FE476E81C1}" sibTransId="{0014FBB5-430C-4FDD-977F-8FA906160A83}"/>
    <dgm:cxn modelId="{8D5225A7-3C5F-4C44-8BE1-01989F370354}" type="presOf" srcId="{7C18ED15-89AD-484A-914E-A53DDE7FFE39}" destId="{46C6D4DF-096B-4B63-B04F-76B94F61692E}" srcOrd="0" destOrd="0" presId="urn:microsoft.com/office/officeart/2005/8/layout/hList7"/>
    <dgm:cxn modelId="{F9C35BAB-19A4-4A07-AB70-3470F67B7530}" type="presOf" srcId="{C8337BB5-CDEC-4043-8304-4E3E42AA3AE0}" destId="{B6B10344-F6FF-4F0C-9F60-E55F06ECFA41}" srcOrd="0" destOrd="0" presId="urn:microsoft.com/office/officeart/2005/8/layout/hList7"/>
    <dgm:cxn modelId="{BBC6D6AB-D5F9-4B3C-B126-8E2C2E6C36BD}" type="presOf" srcId="{E4E652E1-859B-48C8-9BD0-B7164FB548F5}" destId="{3CD13D02-667C-473A-93D5-4BBE4811A824}" srcOrd="1" destOrd="0" presId="urn:microsoft.com/office/officeart/2005/8/layout/hList7"/>
    <dgm:cxn modelId="{F454F7B3-92D4-4B57-A4DD-DE599BEAB5F9}" srcId="{7C18ED15-89AD-484A-914E-A53DDE7FFE39}" destId="{E4E652E1-859B-48C8-9BD0-B7164FB548F5}" srcOrd="1" destOrd="0" parTransId="{10409434-3F5B-47C3-A33A-1D5B70035569}" sibTransId="{C8337BB5-CDEC-4043-8304-4E3E42AA3AE0}"/>
    <dgm:cxn modelId="{A09A5CB6-A509-4D25-BBC0-A9C61F917E71}" type="presOf" srcId="{E9498B65-64FA-45CC-BFC6-D8104C063831}" destId="{CDDD1627-D8B0-49CA-B47B-5789E05104B1}" srcOrd="0" destOrd="1" presId="urn:microsoft.com/office/officeart/2005/8/layout/hList7"/>
    <dgm:cxn modelId="{EBBC27BD-0A61-4233-9EA0-6C747CFD8108}" type="presOf" srcId="{7875C5FB-0616-4659-BEC8-9923B0D054F9}" destId="{3CD13D02-667C-473A-93D5-4BBE4811A824}" srcOrd="1" destOrd="2" presId="urn:microsoft.com/office/officeart/2005/8/layout/hList7"/>
    <dgm:cxn modelId="{5B5306C0-3A60-4887-9925-007FE90E9E33}" srcId="{41FFF721-E2EA-46C2-9283-49EC19A9B895}" destId="{36A1D5F9-2A4F-4D43-A53B-667906A26341}" srcOrd="1" destOrd="0" parTransId="{A6C458C9-D67F-472F-9BE1-EEBCEC7434B6}" sibTransId="{503E5D5B-FA77-451F-B662-893ED2AD0C76}"/>
    <dgm:cxn modelId="{B35132C2-FA9C-4C5D-9481-29AB8182B329}" type="presOf" srcId="{8CE4E3D3-7E69-43DB-BC95-6770502707CA}" destId="{58BD6914-0780-4301-B45C-3B02FF01EBE9}" srcOrd="1" destOrd="0" presId="urn:microsoft.com/office/officeart/2005/8/layout/hList7"/>
    <dgm:cxn modelId="{0DDD18C7-27C4-4DCA-8C4B-B5D57583D255}" type="presOf" srcId="{8716DABB-A540-4723-BE1E-5CA22EE22293}" destId="{2B277A1B-B8AE-4899-8BED-18DC3F9B3447}" srcOrd="0" destOrd="1" presId="urn:microsoft.com/office/officeart/2005/8/layout/hList7"/>
    <dgm:cxn modelId="{66C505CF-878A-47D1-BB05-D85AC5AB26D2}" type="presOf" srcId="{FB48B1D1-0DC5-4242-887C-951F7CC23AFE}" destId="{58BD6914-0780-4301-B45C-3B02FF01EBE9}" srcOrd="1" destOrd="4" presId="urn:microsoft.com/office/officeart/2005/8/layout/hList7"/>
    <dgm:cxn modelId="{7751A0EE-8B2F-4865-9332-C8CBBD80DEF3}" type="presOf" srcId="{CE8F5542-D88F-4612-8986-C122F64E48AD}" destId="{58BD6914-0780-4301-B45C-3B02FF01EBE9}" srcOrd="1" destOrd="2" presId="urn:microsoft.com/office/officeart/2005/8/layout/hList7"/>
    <dgm:cxn modelId="{ECF8EDFD-B3C3-4823-B766-1D407C677469}" srcId="{41FFF721-E2EA-46C2-9283-49EC19A9B895}" destId="{E9498B65-64FA-45CC-BFC6-D8104C063831}" srcOrd="0" destOrd="0" parTransId="{68535234-4DCC-454A-B040-DA8A3DB0390A}" sibTransId="{2B5368CA-4FC0-472F-9C79-EBB3EA5BE58B}"/>
    <dgm:cxn modelId="{558B0C0B-CF18-4702-B8C1-59457FD3F72B}" type="presParOf" srcId="{46C6D4DF-096B-4B63-B04F-76B94F61692E}" destId="{1BAA153A-7565-4D7C-8830-4826B244942D}" srcOrd="0" destOrd="0" presId="urn:microsoft.com/office/officeart/2005/8/layout/hList7"/>
    <dgm:cxn modelId="{1E7BF832-5D3B-4201-9896-871E795D27EC}" type="presParOf" srcId="{46C6D4DF-096B-4B63-B04F-76B94F61692E}" destId="{84BA97D0-E204-43A0-9887-DBE9517DE32A}" srcOrd="1" destOrd="0" presId="urn:microsoft.com/office/officeart/2005/8/layout/hList7"/>
    <dgm:cxn modelId="{4B75760B-24F2-45E4-8B63-D4B0EDD0D57E}" type="presParOf" srcId="{84BA97D0-E204-43A0-9887-DBE9517DE32A}" destId="{24739116-F095-423B-811C-AB9B729BBDB1}" srcOrd="0" destOrd="0" presId="urn:microsoft.com/office/officeart/2005/8/layout/hList7"/>
    <dgm:cxn modelId="{BB4117CD-90E6-47A1-BBD6-582C4B66A8AB}" type="presParOf" srcId="{24739116-F095-423B-811C-AB9B729BBDB1}" destId="{CDDD1627-D8B0-49CA-B47B-5789E05104B1}" srcOrd="0" destOrd="0" presId="urn:microsoft.com/office/officeart/2005/8/layout/hList7"/>
    <dgm:cxn modelId="{1EE2EBB1-E681-4115-AA39-6E37FCB73B86}" type="presParOf" srcId="{24739116-F095-423B-811C-AB9B729BBDB1}" destId="{44EA06A9-F641-4FAF-8CEF-A5175ACAF276}" srcOrd="1" destOrd="0" presId="urn:microsoft.com/office/officeart/2005/8/layout/hList7"/>
    <dgm:cxn modelId="{0E8A8A3D-D521-459E-B140-93683DCD2DED}" type="presParOf" srcId="{24739116-F095-423B-811C-AB9B729BBDB1}" destId="{C5511553-B084-41BB-95B6-BA2D3FF54D09}" srcOrd="2" destOrd="0" presId="urn:microsoft.com/office/officeart/2005/8/layout/hList7"/>
    <dgm:cxn modelId="{3B553691-F742-41CC-A766-96B0BD2B51AC}" type="presParOf" srcId="{24739116-F095-423B-811C-AB9B729BBDB1}" destId="{98766B60-3B40-431D-8124-CCE24AB6F020}" srcOrd="3" destOrd="0" presId="urn:microsoft.com/office/officeart/2005/8/layout/hList7"/>
    <dgm:cxn modelId="{866DA5E4-E818-4880-B3BF-CCB08F1F59A4}" type="presParOf" srcId="{84BA97D0-E204-43A0-9887-DBE9517DE32A}" destId="{32E695AC-7E19-461B-B937-609D4FEADDC1}" srcOrd="1" destOrd="0" presId="urn:microsoft.com/office/officeart/2005/8/layout/hList7"/>
    <dgm:cxn modelId="{902522B2-CF02-47C9-9B8C-7C33BE23840B}" type="presParOf" srcId="{84BA97D0-E204-43A0-9887-DBE9517DE32A}" destId="{DED0A85A-1579-4221-B355-6244DDB59B65}" srcOrd="2" destOrd="0" presId="urn:microsoft.com/office/officeart/2005/8/layout/hList7"/>
    <dgm:cxn modelId="{60E3EFDC-F193-477A-90C3-47F559BFF3A8}" type="presParOf" srcId="{DED0A85A-1579-4221-B355-6244DDB59B65}" destId="{B86199BB-50F1-4384-971E-DBD1B8FA875B}" srcOrd="0" destOrd="0" presId="urn:microsoft.com/office/officeart/2005/8/layout/hList7"/>
    <dgm:cxn modelId="{BB665572-CD36-4A92-8080-BC471839BA09}" type="presParOf" srcId="{DED0A85A-1579-4221-B355-6244DDB59B65}" destId="{3CD13D02-667C-473A-93D5-4BBE4811A824}" srcOrd="1" destOrd="0" presId="urn:microsoft.com/office/officeart/2005/8/layout/hList7"/>
    <dgm:cxn modelId="{82E73F7E-FD41-4790-A85F-2964DC8740B6}" type="presParOf" srcId="{DED0A85A-1579-4221-B355-6244DDB59B65}" destId="{F25781AB-3D8F-4620-876F-4EA22914C612}" srcOrd="2" destOrd="0" presId="urn:microsoft.com/office/officeart/2005/8/layout/hList7"/>
    <dgm:cxn modelId="{13B27EC5-35AF-47DF-904A-723C56E4001A}" type="presParOf" srcId="{DED0A85A-1579-4221-B355-6244DDB59B65}" destId="{7EE2B159-75B1-45E2-AB7D-46955E927A4B}" srcOrd="3" destOrd="0" presId="urn:microsoft.com/office/officeart/2005/8/layout/hList7"/>
    <dgm:cxn modelId="{ECA55CEA-2673-4797-9A5B-2009C39F6502}" type="presParOf" srcId="{84BA97D0-E204-43A0-9887-DBE9517DE32A}" destId="{B6B10344-F6FF-4F0C-9F60-E55F06ECFA41}" srcOrd="3" destOrd="0" presId="urn:microsoft.com/office/officeart/2005/8/layout/hList7"/>
    <dgm:cxn modelId="{EE16C4F7-300D-4266-82C4-E0917384A3CA}" type="presParOf" srcId="{84BA97D0-E204-43A0-9887-DBE9517DE32A}" destId="{54CA4EE2-173F-4EA5-A7C7-1D4E2C9E6A6E}" srcOrd="4" destOrd="0" presId="urn:microsoft.com/office/officeart/2005/8/layout/hList7"/>
    <dgm:cxn modelId="{AC705EBC-D553-44DC-BB0D-15719721398B}" type="presParOf" srcId="{54CA4EE2-173F-4EA5-A7C7-1D4E2C9E6A6E}" destId="{2B277A1B-B8AE-4899-8BED-18DC3F9B3447}" srcOrd="0" destOrd="0" presId="urn:microsoft.com/office/officeart/2005/8/layout/hList7"/>
    <dgm:cxn modelId="{61B39960-16FA-4EB2-86C8-9BD43467C468}" type="presParOf" srcId="{54CA4EE2-173F-4EA5-A7C7-1D4E2C9E6A6E}" destId="{58BD6914-0780-4301-B45C-3B02FF01EBE9}" srcOrd="1" destOrd="0" presId="urn:microsoft.com/office/officeart/2005/8/layout/hList7"/>
    <dgm:cxn modelId="{949425DA-DF03-40C3-A59B-490A0182029F}" type="presParOf" srcId="{54CA4EE2-173F-4EA5-A7C7-1D4E2C9E6A6E}" destId="{2AEE1170-D895-4159-A034-6F992C7CD21E}" srcOrd="2" destOrd="0" presId="urn:microsoft.com/office/officeart/2005/8/layout/hList7"/>
    <dgm:cxn modelId="{BDC7838D-12B6-45C5-8414-7E448097A1B2}" type="presParOf" srcId="{54CA4EE2-173F-4EA5-A7C7-1D4E2C9E6A6E}" destId="{4F11B5CD-02EA-40E1-92BF-9F3D345528EE}"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FA494C9-F4DC-4572-B1E3-4C8D6177E176}" type="doc">
      <dgm:prSet loTypeId="urn:microsoft.com/office/officeart/2005/8/layout/hList7" loCatId="list" qsTypeId="urn:microsoft.com/office/officeart/2005/8/quickstyle/simple1" qsCatId="simple" csTypeId="urn:microsoft.com/office/officeart/2005/8/colors/accent3_2" csCatId="accent3" phldr="1"/>
      <dgm:spPr/>
      <dgm:t>
        <a:bodyPr/>
        <a:lstStyle/>
        <a:p>
          <a:endParaRPr lang="en-GB"/>
        </a:p>
      </dgm:t>
    </dgm:pt>
    <dgm:pt modelId="{AED2F6A5-7A8A-4847-B72A-20DD9D895E4B}">
      <dgm:prSet custT="1"/>
      <dgm:spPr/>
      <dgm:t>
        <a:bodyPr/>
        <a:lstStyle/>
        <a:p>
          <a:pPr algn="ctr"/>
          <a:r>
            <a:rPr lang="en-GB" sz="1400" b="1" i="0" baseline="0"/>
            <a:t>Family Hubs</a:t>
          </a:r>
          <a:endParaRPr lang="en-GB" sz="1400"/>
        </a:p>
      </dgm:t>
    </dgm:pt>
    <dgm:pt modelId="{E861E3C7-A14E-4707-BC2D-F981A66CED3B}" type="parTrans" cxnId="{CD11FD16-37AA-4203-B50F-5D3E374EE395}">
      <dgm:prSet/>
      <dgm:spPr/>
      <dgm:t>
        <a:bodyPr/>
        <a:lstStyle/>
        <a:p>
          <a:endParaRPr lang="en-GB"/>
        </a:p>
      </dgm:t>
    </dgm:pt>
    <dgm:pt modelId="{462EF728-AD30-4BA9-B099-4D017510DD7F}" type="sibTrans" cxnId="{CD11FD16-37AA-4203-B50F-5D3E374EE395}">
      <dgm:prSet/>
      <dgm:spPr/>
      <dgm:t>
        <a:bodyPr/>
        <a:lstStyle/>
        <a:p>
          <a:endParaRPr lang="en-GB"/>
        </a:p>
      </dgm:t>
    </dgm:pt>
    <dgm:pt modelId="{A1E688CE-64EF-4D47-B70D-8378F835F392}">
      <dgm:prSet custT="1"/>
      <dgm:spPr/>
      <dgm:t>
        <a:bodyPr/>
        <a:lstStyle/>
        <a:p>
          <a:pPr algn="l"/>
          <a:r>
            <a:rPr lang="en-US" sz="1100" b="0" i="0" baseline="0"/>
            <a:t>Local support for families with children 0-19 (0-25 with SEND)</a:t>
          </a:r>
          <a:endParaRPr lang="en-GB" sz="1100"/>
        </a:p>
      </dgm:t>
    </dgm:pt>
    <dgm:pt modelId="{44043DAD-4907-49AC-9DEB-57081FC70995}" type="parTrans" cxnId="{B644F78A-1A2C-47CE-8FF5-9BE8B76911C7}">
      <dgm:prSet/>
      <dgm:spPr/>
      <dgm:t>
        <a:bodyPr/>
        <a:lstStyle/>
        <a:p>
          <a:endParaRPr lang="en-GB"/>
        </a:p>
      </dgm:t>
    </dgm:pt>
    <dgm:pt modelId="{197D982B-B7CF-406C-ADD1-F5061225D289}" type="sibTrans" cxnId="{B644F78A-1A2C-47CE-8FF5-9BE8B76911C7}">
      <dgm:prSet/>
      <dgm:spPr/>
      <dgm:t>
        <a:bodyPr/>
        <a:lstStyle/>
        <a:p>
          <a:endParaRPr lang="en-GB"/>
        </a:p>
      </dgm:t>
    </dgm:pt>
    <dgm:pt modelId="{147882A1-E223-4B87-9DDA-265CD228789A}">
      <dgm:prSet custT="1"/>
      <dgm:spPr/>
      <dgm:t>
        <a:bodyPr/>
        <a:lstStyle/>
        <a:p>
          <a:pPr algn="l"/>
          <a:r>
            <a:rPr lang="en-GB" sz="1100" b="0" i="0" baseline="0"/>
            <a:t>Group sessions including stay and plays, infant feeding groups</a:t>
          </a:r>
          <a:endParaRPr lang="en-GB" sz="1100">
            <a:solidFill>
              <a:schemeClr val="bg1"/>
            </a:solidFill>
          </a:endParaRPr>
        </a:p>
      </dgm:t>
    </dgm:pt>
    <dgm:pt modelId="{B97BD7C9-0D15-4F59-924A-767D475F87DC}" type="parTrans" cxnId="{CFA9321F-5771-4F83-8C19-0F0C17B31FBE}">
      <dgm:prSet/>
      <dgm:spPr/>
      <dgm:t>
        <a:bodyPr/>
        <a:lstStyle/>
        <a:p>
          <a:endParaRPr lang="en-GB"/>
        </a:p>
      </dgm:t>
    </dgm:pt>
    <dgm:pt modelId="{3283C250-5369-49A3-878B-277EE807A006}" type="sibTrans" cxnId="{CFA9321F-5771-4F83-8C19-0F0C17B31FBE}">
      <dgm:prSet/>
      <dgm:spPr/>
      <dgm:t>
        <a:bodyPr/>
        <a:lstStyle/>
        <a:p>
          <a:endParaRPr lang="en-GB"/>
        </a:p>
      </dgm:t>
    </dgm:pt>
    <dgm:pt modelId="{2885DBAE-3FAE-400B-8747-1E8233405215}">
      <dgm:prSet custT="1"/>
      <dgm:spPr/>
      <dgm:t>
        <a:bodyPr/>
        <a:lstStyle/>
        <a:p>
          <a:pPr algn="ctr"/>
          <a:r>
            <a:rPr lang="en-GB" sz="1400" b="1" i="0" baseline="0" dirty="0"/>
            <a:t>Antenatal Classes</a:t>
          </a:r>
          <a:endParaRPr lang="en-GB" sz="1400" dirty="0"/>
        </a:p>
      </dgm:t>
    </dgm:pt>
    <dgm:pt modelId="{2996F29E-9F34-481D-972E-A4592C853760}" type="parTrans" cxnId="{6FA7E8AB-A1B8-4F2C-AD26-5E41ADE9E4E8}">
      <dgm:prSet/>
      <dgm:spPr/>
      <dgm:t>
        <a:bodyPr/>
        <a:lstStyle/>
        <a:p>
          <a:endParaRPr lang="en-GB"/>
        </a:p>
      </dgm:t>
    </dgm:pt>
    <dgm:pt modelId="{0AC15871-48D8-4B72-AB77-40AD55B34CA2}" type="sibTrans" cxnId="{6FA7E8AB-A1B8-4F2C-AD26-5E41ADE9E4E8}">
      <dgm:prSet/>
      <dgm:spPr/>
      <dgm:t>
        <a:bodyPr/>
        <a:lstStyle/>
        <a:p>
          <a:endParaRPr lang="en-GB"/>
        </a:p>
      </dgm:t>
    </dgm:pt>
    <dgm:pt modelId="{A1447DB3-F42D-4D97-8DE7-8DCFDD94620C}">
      <dgm:prSet custT="1"/>
      <dgm:spPr/>
      <dgm:t>
        <a:bodyPr/>
        <a:lstStyle/>
        <a:p>
          <a:pPr algn="l"/>
          <a:r>
            <a:rPr lang="en-GB" sz="1100" b="0" i="0" baseline="0" dirty="0"/>
            <a:t>Guys and St Thomas’ and King College hospitals antenatal classes</a:t>
          </a:r>
          <a:endParaRPr lang="en-GB" sz="1100" dirty="0"/>
        </a:p>
      </dgm:t>
    </dgm:pt>
    <dgm:pt modelId="{27A8C3A4-D215-4E13-BE5D-676A725E35C1}" type="parTrans" cxnId="{70B8C785-3B33-4F94-8D32-D25631B53910}">
      <dgm:prSet/>
      <dgm:spPr/>
      <dgm:t>
        <a:bodyPr/>
        <a:lstStyle/>
        <a:p>
          <a:endParaRPr lang="en-GB"/>
        </a:p>
      </dgm:t>
    </dgm:pt>
    <dgm:pt modelId="{0B6C5BB5-883D-4F02-86F8-0F3F51866216}" type="sibTrans" cxnId="{70B8C785-3B33-4F94-8D32-D25631B53910}">
      <dgm:prSet/>
      <dgm:spPr/>
      <dgm:t>
        <a:bodyPr/>
        <a:lstStyle/>
        <a:p>
          <a:endParaRPr lang="en-GB"/>
        </a:p>
      </dgm:t>
    </dgm:pt>
    <dgm:pt modelId="{4065D924-2021-4518-AA9F-C0B015381368}">
      <dgm:prSet custT="1"/>
      <dgm:spPr/>
      <dgm:t>
        <a:bodyPr/>
        <a:lstStyle/>
        <a:p>
          <a:pPr algn="l"/>
          <a:r>
            <a:rPr lang="en-US" sz="110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Breastfeeding support groups in Lambeth and Southwark | Evelina London</a:t>
          </a:r>
          <a:endParaRPr lang="en-GB" sz="1100">
            <a:solidFill>
              <a:schemeClr val="bg1"/>
            </a:solidFill>
          </a:endParaRPr>
        </a:p>
      </dgm:t>
    </dgm:pt>
    <dgm:pt modelId="{07AB391C-3BFD-4676-BC7D-E3E4EC44D2ED}" type="parTrans" cxnId="{49C690A0-D514-4B9B-9251-DFDF346187CE}">
      <dgm:prSet/>
      <dgm:spPr/>
      <dgm:t>
        <a:bodyPr/>
        <a:lstStyle/>
        <a:p>
          <a:endParaRPr lang="en-GB"/>
        </a:p>
      </dgm:t>
    </dgm:pt>
    <dgm:pt modelId="{23372C2A-BEA5-4B53-AF4E-772AF72108FD}" type="sibTrans" cxnId="{49C690A0-D514-4B9B-9251-DFDF346187CE}">
      <dgm:prSet/>
      <dgm:spPr/>
      <dgm:t>
        <a:bodyPr/>
        <a:lstStyle/>
        <a:p>
          <a:endParaRPr lang="en-GB"/>
        </a:p>
      </dgm:t>
    </dgm:pt>
    <dgm:pt modelId="{7679B43C-F59A-4F8B-8ECA-6BB791AFD05C}">
      <dgm:prSet custT="1"/>
      <dgm:spPr/>
      <dgm:t>
        <a:bodyPr/>
        <a:lstStyle/>
        <a:p>
          <a:pPr algn="l"/>
          <a:r>
            <a:rPr lang="en-US" sz="1100" dirty="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Maternity: care during pregnancy - Antenatal classes | Guy's and St Thomas' NHS Foundation Trust</a:t>
          </a:r>
          <a:endParaRPr lang="en-GB" sz="1100" dirty="0">
            <a:solidFill>
              <a:schemeClr val="bg1"/>
            </a:solidFill>
          </a:endParaRPr>
        </a:p>
      </dgm:t>
    </dgm:pt>
    <dgm:pt modelId="{01924EEA-72F1-45E7-ABBB-8CC299145B7B}" type="parTrans" cxnId="{4E94A800-7A45-41D5-8A6B-3D3AA2B0AA04}">
      <dgm:prSet/>
      <dgm:spPr/>
      <dgm:t>
        <a:bodyPr/>
        <a:lstStyle/>
        <a:p>
          <a:endParaRPr lang="en-GB"/>
        </a:p>
      </dgm:t>
    </dgm:pt>
    <dgm:pt modelId="{750E7F3F-BC89-4C2B-A28D-A24C71A8FD95}" type="sibTrans" cxnId="{4E94A800-7A45-41D5-8A6B-3D3AA2B0AA04}">
      <dgm:prSet/>
      <dgm:spPr/>
      <dgm:t>
        <a:bodyPr/>
        <a:lstStyle/>
        <a:p>
          <a:endParaRPr lang="en-GB"/>
        </a:p>
      </dgm:t>
    </dgm:pt>
    <dgm:pt modelId="{D5CA10FC-FB82-48FD-8E63-789FD6E15333}">
      <dgm:prSet custT="1"/>
      <dgm:spPr/>
      <dgm:t>
        <a:bodyPr/>
        <a:lstStyle/>
        <a:p>
          <a:pPr algn="l"/>
          <a:r>
            <a:rPr lang="en-US" sz="1100">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Better Start Children's Centre timetables | Lambeth Council</a:t>
          </a:r>
          <a:endParaRPr lang="en-GB" sz="1100">
            <a:solidFill>
              <a:schemeClr val="bg1"/>
            </a:solidFill>
          </a:endParaRPr>
        </a:p>
      </dgm:t>
    </dgm:pt>
    <dgm:pt modelId="{323E2C9F-1791-434F-9690-8A3AE8D57201}" type="parTrans" cxnId="{5DD4CA28-206B-413A-8C0F-36D5971733F0}">
      <dgm:prSet/>
      <dgm:spPr/>
      <dgm:t>
        <a:bodyPr/>
        <a:lstStyle/>
        <a:p>
          <a:endParaRPr lang="en-GB"/>
        </a:p>
      </dgm:t>
    </dgm:pt>
    <dgm:pt modelId="{88040BF8-51C6-4A5A-ADFE-CD05C71910DD}" type="sibTrans" cxnId="{5DD4CA28-206B-413A-8C0F-36D5971733F0}">
      <dgm:prSet/>
      <dgm:spPr/>
      <dgm:t>
        <a:bodyPr/>
        <a:lstStyle/>
        <a:p>
          <a:endParaRPr lang="en-GB"/>
        </a:p>
      </dgm:t>
    </dgm:pt>
    <dgm:pt modelId="{F060380A-70D2-4167-B8BB-8C462A56DE66}">
      <dgm:prSet/>
      <dgm:spPr/>
      <dgm:t>
        <a:bodyPr/>
        <a:lstStyle/>
        <a:p>
          <a:r>
            <a:rPr lang="en-US" b="1">
              <a:solidFill>
                <a:schemeClr val="bg1"/>
              </a:solidFill>
            </a:rPr>
            <a:t>Health Visiting</a:t>
          </a:r>
        </a:p>
        <a:p>
          <a:r>
            <a:rPr lang="en-US"/>
            <a:t>Community health visiting services to all families in Lambeth and Southwark who have children under the age of five years old</a:t>
          </a:r>
        </a:p>
        <a:p>
          <a:r>
            <a:rPr lang="en-US">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Health visiting service | Evelina London</a:t>
          </a:r>
          <a:endParaRPr lang="en-GB" err="1">
            <a:solidFill>
              <a:schemeClr val="bg1"/>
            </a:solidFill>
          </a:endParaRPr>
        </a:p>
      </dgm:t>
    </dgm:pt>
    <dgm:pt modelId="{630CAC3D-97A1-4693-9E42-E6F91D98AFC3}" type="sibTrans" cxnId="{6D442CF2-D73C-42EE-A5BD-581BEB0B53FE}">
      <dgm:prSet/>
      <dgm:spPr/>
      <dgm:t>
        <a:bodyPr/>
        <a:lstStyle/>
        <a:p>
          <a:endParaRPr lang="en-GB"/>
        </a:p>
      </dgm:t>
    </dgm:pt>
    <dgm:pt modelId="{6476222A-E97B-46FD-BC80-D43BF23934D8}" type="parTrans" cxnId="{6D442CF2-D73C-42EE-A5BD-581BEB0B53FE}">
      <dgm:prSet/>
      <dgm:spPr/>
      <dgm:t>
        <a:bodyPr/>
        <a:lstStyle/>
        <a:p>
          <a:endParaRPr lang="en-GB"/>
        </a:p>
      </dgm:t>
    </dgm:pt>
    <dgm:pt modelId="{BD0F4B0F-FC0A-4631-A288-A896014F11C5}">
      <dgm:prSet/>
      <dgm:spPr/>
      <dgm:t>
        <a:bodyPr/>
        <a:lstStyle/>
        <a:p>
          <a:r>
            <a:rPr lang="en-GB">
              <a:solidFill>
                <a:schemeClr val="bg1"/>
              </a:solidFill>
            </a:rPr>
            <a:t>St Michael’s Fellowship</a:t>
          </a:r>
        </a:p>
        <a:p>
          <a:r>
            <a:rPr lang="en-GB">
              <a:solidFill>
                <a:schemeClr val="bg1"/>
              </a:solidFill>
            </a:rPr>
            <a:t>Targeted one to one and group support for young parents</a:t>
          </a:r>
        </a:p>
        <a:p>
          <a:r>
            <a:rPr lang="en-GB">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 St Michael's Fellowship</a:t>
          </a:r>
          <a:r>
            <a:rPr lang="en-GB">
              <a:solidFill>
                <a:schemeClr val="bg1"/>
              </a:solidFill>
            </a:rPr>
            <a:t> </a:t>
          </a:r>
        </a:p>
      </dgm:t>
    </dgm:pt>
    <dgm:pt modelId="{18091EB9-A947-4641-AEE0-347147EC3196}" type="sibTrans" cxnId="{B29CF7EF-9C50-4B04-8385-F528E9727B26}">
      <dgm:prSet/>
      <dgm:spPr/>
      <dgm:t>
        <a:bodyPr/>
        <a:lstStyle/>
        <a:p>
          <a:endParaRPr lang="en-GB"/>
        </a:p>
      </dgm:t>
    </dgm:pt>
    <dgm:pt modelId="{2140E66F-409F-4C60-95DB-8D674C55B9F2}" type="parTrans" cxnId="{B29CF7EF-9C50-4B04-8385-F528E9727B26}">
      <dgm:prSet/>
      <dgm:spPr/>
      <dgm:t>
        <a:bodyPr/>
        <a:lstStyle/>
        <a:p>
          <a:endParaRPr lang="en-GB"/>
        </a:p>
      </dgm:t>
    </dgm:pt>
    <dgm:pt modelId="{4D684D34-2933-4496-A62D-9EC355CF1B6B}">
      <dgm:prSet custT="1"/>
      <dgm:spPr/>
      <dgm:t>
        <a:bodyPr/>
        <a:lstStyle/>
        <a:p>
          <a:pPr algn="l"/>
          <a:r>
            <a:rPr lang="en-GB" sz="1100">
              <a:solidFill>
                <a:schemeClr val="bg1"/>
              </a:solidFill>
            </a:rPr>
            <a:t>Parent Education in other languages here: SE London Local Maternity and Neonatal System Events - </a:t>
          </a:r>
          <a:r>
            <a:rPr lang="en-GB" sz="1100">
              <a:solidFill>
                <a:schemeClr val="bg1"/>
              </a:solidFill>
              <a:hlinkClick xmlns:r="http://schemas.openxmlformats.org/officeDocument/2006/relationships" r:id="rId6">
                <a:extLst>
                  <a:ext uri="{A12FA001-AC4F-418D-AE19-62706E023703}">
                    <ahyp:hlinkClr xmlns:ahyp="http://schemas.microsoft.com/office/drawing/2018/hyperlinkcolor" val="tx"/>
                  </a:ext>
                </a:extLst>
              </a:hlinkClick>
            </a:rPr>
            <a:t>SE London Local Maternity and Neonatal System Events - 7 Upcoming Activities and Tickets | Eventbrite</a:t>
          </a:r>
          <a:endParaRPr lang="en-GB" sz="1100">
            <a:solidFill>
              <a:schemeClr val="bg1"/>
            </a:solidFill>
          </a:endParaRPr>
        </a:p>
      </dgm:t>
    </dgm:pt>
    <dgm:pt modelId="{2533645C-918D-4042-AACC-3C4964F809CB}" type="parTrans" cxnId="{CF885C48-08C2-4B74-84E1-E312356B69F5}">
      <dgm:prSet/>
      <dgm:spPr/>
      <dgm:t>
        <a:bodyPr/>
        <a:lstStyle/>
        <a:p>
          <a:endParaRPr lang="en-GB"/>
        </a:p>
      </dgm:t>
    </dgm:pt>
    <dgm:pt modelId="{1A53946A-C5F7-4D17-BDF6-7D3F7F811B71}" type="sibTrans" cxnId="{CF885C48-08C2-4B74-84E1-E312356B69F5}">
      <dgm:prSet/>
      <dgm:spPr/>
      <dgm:t>
        <a:bodyPr/>
        <a:lstStyle/>
        <a:p>
          <a:endParaRPr lang="en-GB"/>
        </a:p>
      </dgm:t>
    </dgm:pt>
    <dgm:pt modelId="{637E1231-4360-446D-8915-3F9E65DF87C8}" type="pres">
      <dgm:prSet presAssocID="{0FA494C9-F4DC-4572-B1E3-4C8D6177E176}" presName="Name0" presStyleCnt="0">
        <dgm:presLayoutVars>
          <dgm:dir/>
          <dgm:resizeHandles val="exact"/>
        </dgm:presLayoutVars>
      </dgm:prSet>
      <dgm:spPr/>
    </dgm:pt>
    <dgm:pt modelId="{41B0FCFC-D59A-4F0F-A8D7-AFA0563C1120}" type="pres">
      <dgm:prSet presAssocID="{0FA494C9-F4DC-4572-B1E3-4C8D6177E176}" presName="fgShape" presStyleLbl="fgShp" presStyleIdx="0" presStyleCnt="1" custLinFactY="98634" custLinFactNeighborX="834" custLinFactNeighborY="100000"/>
      <dgm:spPr/>
    </dgm:pt>
    <dgm:pt modelId="{A24DC9A4-F4BE-4388-ADB0-97506D620788}" type="pres">
      <dgm:prSet presAssocID="{0FA494C9-F4DC-4572-B1E3-4C8D6177E176}" presName="linComp" presStyleCnt="0"/>
      <dgm:spPr/>
    </dgm:pt>
    <dgm:pt modelId="{7FE58182-132E-450A-9AFC-D2FCB355C7E5}" type="pres">
      <dgm:prSet presAssocID="{AED2F6A5-7A8A-4847-B72A-20DD9D895E4B}" presName="compNode" presStyleCnt="0"/>
      <dgm:spPr/>
    </dgm:pt>
    <dgm:pt modelId="{C8BBB406-8885-472B-A7EE-FDDAF5A6EB2B}" type="pres">
      <dgm:prSet presAssocID="{AED2F6A5-7A8A-4847-B72A-20DD9D895E4B}" presName="bkgdShape" presStyleLbl="node1" presStyleIdx="0" presStyleCnt="4"/>
      <dgm:spPr/>
    </dgm:pt>
    <dgm:pt modelId="{DA9E28F4-B408-457C-A3AF-DCA69EDB57CA}" type="pres">
      <dgm:prSet presAssocID="{AED2F6A5-7A8A-4847-B72A-20DD9D895E4B}" presName="nodeTx" presStyleLbl="node1" presStyleIdx="0" presStyleCnt="4">
        <dgm:presLayoutVars>
          <dgm:bulletEnabled val="1"/>
        </dgm:presLayoutVars>
      </dgm:prSet>
      <dgm:spPr/>
    </dgm:pt>
    <dgm:pt modelId="{DB98C61F-7571-40EC-A6B6-6AA3236AF444}" type="pres">
      <dgm:prSet presAssocID="{AED2F6A5-7A8A-4847-B72A-20DD9D895E4B}" presName="invisiNode" presStyleLbl="node1" presStyleIdx="0" presStyleCnt="4"/>
      <dgm:spPr/>
    </dgm:pt>
    <dgm:pt modelId="{023980F0-06F3-4821-ABC1-FD6A8661BA83}" type="pres">
      <dgm:prSet presAssocID="{AED2F6A5-7A8A-4847-B72A-20DD9D895E4B}" presName="imagNode" presStyleLbl="fgImgPlace1" presStyleIdx="0" presStyleCnt="4"/>
      <dgm:spPr>
        <a:blipFill>
          <a:blip xmlns:r="http://schemas.openxmlformats.org/officeDocument/2006/relationships">
            <a:extLst>
              <a:ext uri="{96DAC541-7B7A-43D3-8B79-37D633B846F1}">
                <asvg:svgBlip xmlns:asvg="http://schemas.microsoft.com/office/drawing/2016/SVG/main" r:embed="rId7"/>
              </a:ext>
            </a:extLst>
          </a:blip>
          <a:srcRect/>
          <a:stretch>
            <a:fillRect/>
          </a:stretch>
        </a:blipFill>
      </dgm:spPr>
      <dgm:extLst>
        <a:ext uri="{E40237B7-FDA0-4F09-8148-C483321AD2D9}">
          <dgm14:cNvPr xmlns:dgm14="http://schemas.microsoft.com/office/drawing/2010/diagram" id="0" name="" descr="Acorn outline"/>
        </a:ext>
      </dgm:extLst>
    </dgm:pt>
    <dgm:pt modelId="{1B07A702-E36B-4C76-A073-AC1FBC6711A0}" type="pres">
      <dgm:prSet presAssocID="{462EF728-AD30-4BA9-B099-4D017510DD7F}" presName="sibTrans" presStyleLbl="sibTrans2D1" presStyleIdx="0" presStyleCnt="0"/>
      <dgm:spPr/>
    </dgm:pt>
    <dgm:pt modelId="{DB8BA94B-DE34-473B-B959-C4839AF204B8}" type="pres">
      <dgm:prSet presAssocID="{2885DBAE-3FAE-400B-8747-1E8233405215}" presName="compNode" presStyleCnt="0"/>
      <dgm:spPr/>
    </dgm:pt>
    <dgm:pt modelId="{F50E4F80-C11E-42FD-AF43-C62F31BB93C1}" type="pres">
      <dgm:prSet presAssocID="{2885DBAE-3FAE-400B-8747-1E8233405215}" presName="bkgdShape" presStyleLbl="node1" presStyleIdx="1" presStyleCnt="4" custScaleX="135497" custLinFactNeighborX="-2248" custLinFactNeighborY="-2209"/>
      <dgm:spPr/>
    </dgm:pt>
    <dgm:pt modelId="{56EA353D-CE2E-4CC1-BBD6-1D8C47608777}" type="pres">
      <dgm:prSet presAssocID="{2885DBAE-3FAE-400B-8747-1E8233405215}" presName="nodeTx" presStyleLbl="node1" presStyleIdx="1" presStyleCnt="4">
        <dgm:presLayoutVars>
          <dgm:bulletEnabled val="1"/>
        </dgm:presLayoutVars>
      </dgm:prSet>
      <dgm:spPr/>
    </dgm:pt>
    <dgm:pt modelId="{00B193D5-59AF-43CC-B65B-4ECC5B17B127}" type="pres">
      <dgm:prSet presAssocID="{2885DBAE-3FAE-400B-8747-1E8233405215}" presName="invisiNode" presStyleLbl="node1" presStyleIdx="1" presStyleCnt="4"/>
      <dgm:spPr/>
    </dgm:pt>
    <dgm:pt modelId="{74C84AED-1EF5-4A23-9B27-A158BF1F049E}" type="pres">
      <dgm:prSet presAssocID="{2885DBAE-3FAE-400B-8747-1E8233405215}" presName="imagNode" presStyleLbl="fgImgPlace1" presStyleIdx="1" presStyleCnt="4"/>
      <dgm:spPr>
        <a:blipFill>
          <a:blip xmlns:r="http://schemas.openxmlformats.org/officeDocument/2006/relationships">
            <a:extLst>
              <a:ext uri="{96DAC541-7B7A-43D3-8B79-37D633B846F1}">
                <asvg:svgBlip xmlns:asvg="http://schemas.microsoft.com/office/drawing/2016/SVG/main" r:embed="rId8"/>
              </a:ext>
              <a:ext uri="{837473B0-CC2E-450A-ABE3-18F120FF3D39}">
                <a1611:picAttrSrcUrl xmlns:a1611="http://schemas.microsoft.com/office/drawing/2016/11/main" r:id="rId9"/>
              </a:ext>
            </a:extLst>
          </a:blip>
          <a:srcRect/>
          <a:stretch>
            <a:fillRect t="-9000" b="-9000"/>
          </a:stretch>
        </a:blipFill>
      </dgm:spPr>
    </dgm:pt>
    <dgm:pt modelId="{715CF202-D6AC-44B3-A892-554A9CFA598B}" type="pres">
      <dgm:prSet presAssocID="{0AC15871-48D8-4B72-AB77-40AD55B34CA2}" presName="sibTrans" presStyleLbl="sibTrans2D1" presStyleIdx="0" presStyleCnt="0"/>
      <dgm:spPr/>
    </dgm:pt>
    <dgm:pt modelId="{13461C61-FA3F-477C-8998-B3E781E25830}" type="pres">
      <dgm:prSet presAssocID="{F060380A-70D2-4167-B8BB-8C462A56DE66}" presName="compNode" presStyleCnt="0"/>
      <dgm:spPr/>
    </dgm:pt>
    <dgm:pt modelId="{4D69F411-447A-4F98-B073-9FD276D72126}" type="pres">
      <dgm:prSet presAssocID="{F060380A-70D2-4167-B8BB-8C462A56DE66}" presName="bkgdShape" presStyleLbl="node1" presStyleIdx="2" presStyleCnt="4"/>
      <dgm:spPr/>
    </dgm:pt>
    <dgm:pt modelId="{00E361FB-D5EA-4180-AA87-99A3C3563E2E}" type="pres">
      <dgm:prSet presAssocID="{F060380A-70D2-4167-B8BB-8C462A56DE66}" presName="nodeTx" presStyleLbl="node1" presStyleIdx="2" presStyleCnt="4">
        <dgm:presLayoutVars>
          <dgm:bulletEnabled val="1"/>
        </dgm:presLayoutVars>
      </dgm:prSet>
      <dgm:spPr/>
    </dgm:pt>
    <dgm:pt modelId="{229DB880-FD1E-4F6C-A474-F3DB520A1834}" type="pres">
      <dgm:prSet presAssocID="{F060380A-70D2-4167-B8BB-8C462A56DE66}" presName="invisiNode" presStyleLbl="node1" presStyleIdx="2" presStyleCnt="4"/>
      <dgm:spPr/>
    </dgm:pt>
    <dgm:pt modelId="{C81A0FEE-A129-4581-A900-B49DD3ABDA1E}" type="pres">
      <dgm:prSet presAssocID="{F060380A-70D2-4167-B8BB-8C462A56DE66}" presName="imagNode" presStyleLbl="fgImgPlace1" presStyleIdx="2" presStyleCnt="4"/>
      <dgm:spPr>
        <a:blipFill>
          <a:blip xmlns:r="http://schemas.openxmlformats.org/officeDocument/2006/relationships">
            <a:extLs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Agriculture outline"/>
        </a:ext>
      </dgm:extLst>
    </dgm:pt>
    <dgm:pt modelId="{DEB9FEDA-A937-4647-AFEF-2348941AB335}" type="pres">
      <dgm:prSet presAssocID="{630CAC3D-97A1-4693-9E42-E6F91D98AFC3}" presName="sibTrans" presStyleLbl="sibTrans2D1" presStyleIdx="0" presStyleCnt="0"/>
      <dgm:spPr/>
    </dgm:pt>
    <dgm:pt modelId="{4181C56E-A680-47BA-ADF0-5760E4D7A0B1}" type="pres">
      <dgm:prSet presAssocID="{BD0F4B0F-FC0A-4631-A288-A896014F11C5}" presName="compNode" presStyleCnt="0"/>
      <dgm:spPr/>
    </dgm:pt>
    <dgm:pt modelId="{94D12153-2985-4290-97D9-D7A9AE7C4011}" type="pres">
      <dgm:prSet presAssocID="{BD0F4B0F-FC0A-4631-A288-A896014F11C5}" presName="bkgdShape" presStyleLbl="node1" presStyleIdx="3" presStyleCnt="4"/>
      <dgm:spPr/>
    </dgm:pt>
    <dgm:pt modelId="{38C7EBF1-3A68-474F-991E-8E6513FB9C56}" type="pres">
      <dgm:prSet presAssocID="{BD0F4B0F-FC0A-4631-A288-A896014F11C5}" presName="nodeTx" presStyleLbl="node1" presStyleIdx="3" presStyleCnt="4">
        <dgm:presLayoutVars>
          <dgm:bulletEnabled val="1"/>
        </dgm:presLayoutVars>
      </dgm:prSet>
      <dgm:spPr/>
    </dgm:pt>
    <dgm:pt modelId="{45FE7397-9CF5-4687-A014-5A26D7F22608}" type="pres">
      <dgm:prSet presAssocID="{BD0F4B0F-FC0A-4631-A288-A896014F11C5}" presName="invisiNode" presStyleLbl="node1" presStyleIdx="3" presStyleCnt="4"/>
      <dgm:spPr/>
    </dgm:pt>
    <dgm:pt modelId="{F23A90CA-3A6D-468B-AFCC-EA3251B2183E}" type="pres">
      <dgm:prSet presAssocID="{BD0F4B0F-FC0A-4631-A288-A896014F11C5}" presName="imagNode" presStyleLbl="fgImgPlace1" presStyleIdx="3" presStyleCnt="4"/>
      <dgm:spPr>
        <a:blipFill>
          <a:blip xmlns:r="http://schemas.openxmlformats.org/officeDocument/2006/relationships">
            <a:extLst>
              <a:ext uri="{96DAC541-7B7A-43D3-8B79-37D633B846F1}">
                <asvg:svgBlip xmlns:asvg="http://schemas.microsoft.com/office/drawing/2016/SVG/main" r:embed="rId11"/>
              </a:ext>
            </a:extLst>
          </a:blip>
          <a:srcRect/>
          <a:stretch>
            <a:fillRect/>
          </a:stretch>
        </a:blipFill>
      </dgm:spPr>
      <dgm:extLst>
        <a:ext uri="{E40237B7-FDA0-4F09-8148-C483321AD2D9}">
          <dgm14:cNvPr xmlns:dgm14="http://schemas.microsoft.com/office/drawing/2010/diagram" id="0" name="" descr="Angel face outline with solid fill"/>
        </a:ext>
      </dgm:extLst>
    </dgm:pt>
  </dgm:ptLst>
  <dgm:cxnLst>
    <dgm:cxn modelId="{4E94A800-7A45-41D5-8A6B-3D3AA2B0AA04}" srcId="{2885DBAE-3FAE-400B-8747-1E8233405215}" destId="{7679B43C-F59A-4F8B-8ECA-6BB791AFD05C}" srcOrd="1" destOrd="0" parTransId="{01924EEA-72F1-45E7-ABBB-8CC299145B7B}" sibTransId="{750E7F3F-BC89-4C2B-A28D-A24C71A8FD95}"/>
    <dgm:cxn modelId="{3764110C-E7AF-480F-8D1E-83F5F9144621}" type="presOf" srcId="{D5CA10FC-FB82-48FD-8E63-789FD6E15333}" destId="{C8BBB406-8885-472B-A7EE-FDDAF5A6EB2B}" srcOrd="0" destOrd="3" presId="urn:microsoft.com/office/officeart/2005/8/layout/hList7"/>
    <dgm:cxn modelId="{0F0ED810-778D-4506-8102-99FD6341919E}" type="presOf" srcId="{4D684D34-2933-4496-A62D-9EC355CF1B6B}" destId="{F50E4F80-C11E-42FD-AF43-C62F31BB93C1}" srcOrd="0" destOrd="3" presId="urn:microsoft.com/office/officeart/2005/8/layout/hList7"/>
    <dgm:cxn modelId="{B9563512-80D1-4788-8435-1DBCBF45EEAD}" type="presOf" srcId="{147882A1-E223-4B87-9DDA-265CD228789A}" destId="{DA9E28F4-B408-457C-A3AF-DCA69EDB57CA}" srcOrd="1" destOrd="2" presId="urn:microsoft.com/office/officeart/2005/8/layout/hList7"/>
    <dgm:cxn modelId="{CD11FD16-37AA-4203-B50F-5D3E374EE395}" srcId="{0FA494C9-F4DC-4572-B1E3-4C8D6177E176}" destId="{AED2F6A5-7A8A-4847-B72A-20DD9D895E4B}" srcOrd="0" destOrd="0" parTransId="{E861E3C7-A14E-4707-BC2D-F981A66CED3B}" sibTransId="{462EF728-AD30-4BA9-B099-4D017510DD7F}"/>
    <dgm:cxn modelId="{CFA9321F-5771-4F83-8C19-0F0C17B31FBE}" srcId="{AED2F6A5-7A8A-4847-B72A-20DD9D895E4B}" destId="{147882A1-E223-4B87-9DDA-265CD228789A}" srcOrd="1" destOrd="0" parTransId="{B97BD7C9-0D15-4F59-924A-767D475F87DC}" sibTransId="{3283C250-5369-49A3-878B-277EE807A006}"/>
    <dgm:cxn modelId="{ADE0E620-78BE-4719-A63E-71468BFF49A8}" type="presOf" srcId="{D5CA10FC-FB82-48FD-8E63-789FD6E15333}" destId="{DA9E28F4-B408-457C-A3AF-DCA69EDB57CA}" srcOrd="1" destOrd="3" presId="urn:microsoft.com/office/officeart/2005/8/layout/hList7"/>
    <dgm:cxn modelId="{D8DFEB25-E5AE-43CC-8998-72AAC3C6D98E}" type="presOf" srcId="{AED2F6A5-7A8A-4847-B72A-20DD9D895E4B}" destId="{C8BBB406-8885-472B-A7EE-FDDAF5A6EB2B}" srcOrd="0" destOrd="0" presId="urn:microsoft.com/office/officeart/2005/8/layout/hList7"/>
    <dgm:cxn modelId="{BA37C826-F86F-4D3A-9D61-6FED0B2465FA}" type="presOf" srcId="{A1E688CE-64EF-4D47-B70D-8378F835F392}" destId="{DA9E28F4-B408-457C-A3AF-DCA69EDB57CA}" srcOrd="1" destOrd="1" presId="urn:microsoft.com/office/officeart/2005/8/layout/hList7"/>
    <dgm:cxn modelId="{5DD4CA28-206B-413A-8C0F-36D5971733F0}" srcId="{AED2F6A5-7A8A-4847-B72A-20DD9D895E4B}" destId="{D5CA10FC-FB82-48FD-8E63-789FD6E15333}" srcOrd="2" destOrd="0" parTransId="{323E2C9F-1791-434F-9690-8A3AE8D57201}" sibTransId="{88040BF8-51C6-4A5A-ADFE-CD05C71910DD}"/>
    <dgm:cxn modelId="{34EB4631-8D09-4751-9624-1CA56C1F8E3D}" type="presOf" srcId="{AED2F6A5-7A8A-4847-B72A-20DD9D895E4B}" destId="{DA9E28F4-B408-457C-A3AF-DCA69EDB57CA}" srcOrd="1" destOrd="0" presId="urn:microsoft.com/office/officeart/2005/8/layout/hList7"/>
    <dgm:cxn modelId="{215E6F42-513F-4498-A6C5-3652588B7725}" type="presOf" srcId="{4D684D34-2933-4496-A62D-9EC355CF1B6B}" destId="{56EA353D-CE2E-4CC1-BBD6-1D8C47608777}" srcOrd="1" destOrd="3" presId="urn:microsoft.com/office/officeart/2005/8/layout/hList7"/>
    <dgm:cxn modelId="{946D3566-B05D-4BC1-B4CD-B2FFF00C81BD}" type="presOf" srcId="{F060380A-70D2-4167-B8BB-8C462A56DE66}" destId="{4D69F411-447A-4F98-B073-9FD276D72126}" srcOrd="0" destOrd="0" presId="urn:microsoft.com/office/officeart/2005/8/layout/hList7"/>
    <dgm:cxn modelId="{CF885C48-08C2-4B74-84E1-E312356B69F5}" srcId="{2885DBAE-3FAE-400B-8747-1E8233405215}" destId="{4D684D34-2933-4496-A62D-9EC355CF1B6B}" srcOrd="2" destOrd="0" parTransId="{2533645C-918D-4042-AACC-3C4964F809CB}" sibTransId="{1A53946A-C5F7-4D17-BDF6-7D3F7F811B71}"/>
    <dgm:cxn modelId="{D2391075-ED4A-459E-958C-54892D3F601F}" type="presOf" srcId="{BD0F4B0F-FC0A-4631-A288-A896014F11C5}" destId="{94D12153-2985-4290-97D9-D7A9AE7C4011}" srcOrd="0" destOrd="0" presId="urn:microsoft.com/office/officeart/2005/8/layout/hList7"/>
    <dgm:cxn modelId="{9DB6A15A-2CC3-462D-8783-36027346140D}" type="presOf" srcId="{4065D924-2021-4518-AA9F-C0B015381368}" destId="{DA9E28F4-B408-457C-A3AF-DCA69EDB57CA}" srcOrd="1" destOrd="4" presId="urn:microsoft.com/office/officeart/2005/8/layout/hList7"/>
    <dgm:cxn modelId="{0D2AAE81-AA5A-4B35-82E2-154A1D75DBDA}" type="presOf" srcId="{A1447DB3-F42D-4D97-8DE7-8DCFDD94620C}" destId="{56EA353D-CE2E-4CC1-BBD6-1D8C47608777}" srcOrd="1" destOrd="1" presId="urn:microsoft.com/office/officeart/2005/8/layout/hList7"/>
    <dgm:cxn modelId="{0367C785-C68A-4F45-B8D0-2ED8FD0F97C1}" type="presOf" srcId="{BD0F4B0F-FC0A-4631-A288-A896014F11C5}" destId="{38C7EBF1-3A68-474F-991E-8E6513FB9C56}" srcOrd="1" destOrd="0" presId="urn:microsoft.com/office/officeart/2005/8/layout/hList7"/>
    <dgm:cxn modelId="{70B8C785-3B33-4F94-8D32-D25631B53910}" srcId="{2885DBAE-3FAE-400B-8747-1E8233405215}" destId="{A1447DB3-F42D-4D97-8DE7-8DCFDD94620C}" srcOrd="0" destOrd="0" parTransId="{27A8C3A4-D215-4E13-BE5D-676A725E35C1}" sibTransId="{0B6C5BB5-883D-4F02-86F8-0F3F51866216}"/>
    <dgm:cxn modelId="{B644F78A-1A2C-47CE-8FF5-9BE8B76911C7}" srcId="{AED2F6A5-7A8A-4847-B72A-20DD9D895E4B}" destId="{A1E688CE-64EF-4D47-B70D-8378F835F392}" srcOrd="0" destOrd="0" parTransId="{44043DAD-4907-49AC-9DEB-57081FC70995}" sibTransId="{197D982B-B7CF-406C-ADD1-F5061225D289}"/>
    <dgm:cxn modelId="{61972090-869B-4A73-923E-DD79C1BECC06}" type="presOf" srcId="{462EF728-AD30-4BA9-B099-4D017510DD7F}" destId="{1B07A702-E36B-4C76-A073-AC1FBC6711A0}" srcOrd="0" destOrd="0" presId="urn:microsoft.com/office/officeart/2005/8/layout/hList7"/>
    <dgm:cxn modelId="{516E0791-929A-4FA2-BAD1-24873B9C3AA6}" type="presOf" srcId="{2885DBAE-3FAE-400B-8747-1E8233405215}" destId="{F50E4F80-C11E-42FD-AF43-C62F31BB93C1}" srcOrd="0" destOrd="0" presId="urn:microsoft.com/office/officeart/2005/8/layout/hList7"/>
    <dgm:cxn modelId="{3AD2B892-3843-4C3F-AD3F-1B01ECAA9BAE}" type="presOf" srcId="{7679B43C-F59A-4F8B-8ECA-6BB791AFD05C}" destId="{F50E4F80-C11E-42FD-AF43-C62F31BB93C1}" srcOrd="0" destOrd="2" presId="urn:microsoft.com/office/officeart/2005/8/layout/hList7"/>
    <dgm:cxn modelId="{4A0C0396-1876-4BF2-8401-E616F04F20F3}" type="presOf" srcId="{2885DBAE-3FAE-400B-8747-1E8233405215}" destId="{56EA353D-CE2E-4CC1-BBD6-1D8C47608777}" srcOrd="1" destOrd="0" presId="urn:microsoft.com/office/officeart/2005/8/layout/hList7"/>
    <dgm:cxn modelId="{49C690A0-D514-4B9B-9251-DFDF346187CE}" srcId="{AED2F6A5-7A8A-4847-B72A-20DD9D895E4B}" destId="{4065D924-2021-4518-AA9F-C0B015381368}" srcOrd="3" destOrd="0" parTransId="{07AB391C-3BFD-4676-BC7D-E3E4EC44D2ED}" sibTransId="{23372C2A-BEA5-4B53-AF4E-772AF72108FD}"/>
    <dgm:cxn modelId="{6FA7E8AB-A1B8-4F2C-AD26-5E41ADE9E4E8}" srcId="{0FA494C9-F4DC-4572-B1E3-4C8D6177E176}" destId="{2885DBAE-3FAE-400B-8747-1E8233405215}" srcOrd="1" destOrd="0" parTransId="{2996F29E-9F34-481D-972E-A4592C853760}" sibTransId="{0AC15871-48D8-4B72-AB77-40AD55B34CA2}"/>
    <dgm:cxn modelId="{71699AAD-3108-409E-A73A-1D34441A1969}" type="presOf" srcId="{7679B43C-F59A-4F8B-8ECA-6BB791AFD05C}" destId="{56EA353D-CE2E-4CC1-BBD6-1D8C47608777}" srcOrd="1" destOrd="2" presId="urn:microsoft.com/office/officeart/2005/8/layout/hList7"/>
    <dgm:cxn modelId="{5D274CB6-BD14-40AC-ACE0-4E2D85B59A73}" type="presOf" srcId="{4065D924-2021-4518-AA9F-C0B015381368}" destId="{C8BBB406-8885-472B-A7EE-FDDAF5A6EB2B}" srcOrd="0" destOrd="4" presId="urn:microsoft.com/office/officeart/2005/8/layout/hList7"/>
    <dgm:cxn modelId="{713150C1-15E4-476B-A7FD-255F651C2B5D}" type="presOf" srcId="{F060380A-70D2-4167-B8BB-8C462A56DE66}" destId="{00E361FB-D5EA-4180-AA87-99A3C3563E2E}" srcOrd="1" destOrd="0" presId="urn:microsoft.com/office/officeart/2005/8/layout/hList7"/>
    <dgm:cxn modelId="{A34878CA-0BF4-46A9-BAF2-C306933BACBB}" type="presOf" srcId="{147882A1-E223-4B87-9DDA-265CD228789A}" destId="{C8BBB406-8885-472B-A7EE-FDDAF5A6EB2B}" srcOrd="0" destOrd="2" presId="urn:microsoft.com/office/officeart/2005/8/layout/hList7"/>
    <dgm:cxn modelId="{9CE87BCC-FBAD-435C-B575-BC2CEFEFA017}" type="presOf" srcId="{0FA494C9-F4DC-4572-B1E3-4C8D6177E176}" destId="{637E1231-4360-446D-8915-3F9E65DF87C8}" srcOrd="0" destOrd="0" presId="urn:microsoft.com/office/officeart/2005/8/layout/hList7"/>
    <dgm:cxn modelId="{FA508FE3-8382-4DE6-A5C6-506E775CE58B}" type="presOf" srcId="{630CAC3D-97A1-4693-9E42-E6F91D98AFC3}" destId="{DEB9FEDA-A937-4647-AFEF-2348941AB335}" srcOrd="0" destOrd="0" presId="urn:microsoft.com/office/officeart/2005/8/layout/hList7"/>
    <dgm:cxn modelId="{33D8E3EF-51E6-4697-AA65-F82FF64292C0}" type="presOf" srcId="{A1E688CE-64EF-4D47-B70D-8378F835F392}" destId="{C8BBB406-8885-472B-A7EE-FDDAF5A6EB2B}" srcOrd="0" destOrd="1" presId="urn:microsoft.com/office/officeart/2005/8/layout/hList7"/>
    <dgm:cxn modelId="{B29CF7EF-9C50-4B04-8385-F528E9727B26}" srcId="{0FA494C9-F4DC-4572-B1E3-4C8D6177E176}" destId="{BD0F4B0F-FC0A-4631-A288-A896014F11C5}" srcOrd="3" destOrd="0" parTransId="{2140E66F-409F-4C60-95DB-8D674C55B9F2}" sibTransId="{18091EB9-A947-4641-AEE0-347147EC3196}"/>
    <dgm:cxn modelId="{6D442CF2-D73C-42EE-A5BD-581BEB0B53FE}" srcId="{0FA494C9-F4DC-4572-B1E3-4C8D6177E176}" destId="{F060380A-70D2-4167-B8BB-8C462A56DE66}" srcOrd="2" destOrd="0" parTransId="{6476222A-E97B-46FD-BC80-D43BF23934D8}" sibTransId="{630CAC3D-97A1-4693-9E42-E6F91D98AFC3}"/>
    <dgm:cxn modelId="{4D7979F3-72D9-4BF6-AA41-A11464BEF538}" type="presOf" srcId="{A1447DB3-F42D-4D97-8DE7-8DCFDD94620C}" destId="{F50E4F80-C11E-42FD-AF43-C62F31BB93C1}" srcOrd="0" destOrd="1" presId="urn:microsoft.com/office/officeart/2005/8/layout/hList7"/>
    <dgm:cxn modelId="{81168DF7-0C9B-474F-9F80-5127EF614A38}" type="presOf" srcId="{0AC15871-48D8-4B72-AB77-40AD55B34CA2}" destId="{715CF202-D6AC-44B3-A892-554A9CFA598B}" srcOrd="0" destOrd="0" presId="urn:microsoft.com/office/officeart/2005/8/layout/hList7"/>
    <dgm:cxn modelId="{DDB1D85B-5E01-4CE5-848D-D1B4ADFD4E2E}" type="presParOf" srcId="{637E1231-4360-446D-8915-3F9E65DF87C8}" destId="{41B0FCFC-D59A-4F0F-A8D7-AFA0563C1120}" srcOrd="0" destOrd="0" presId="urn:microsoft.com/office/officeart/2005/8/layout/hList7"/>
    <dgm:cxn modelId="{45027FA2-2A3B-4EED-A523-7B263EBE493D}" type="presParOf" srcId="{637E1231-4360-446D-8915-3F9E65DF87C8}" destId="{A24DC9A4-F4BE-4388-ADB0-97506D620788}" srcOrd="1" destOrd="0" presId="urn:microsoft.com/office/officeart/2005/8/layout/hList7"/>
    <dgm:cxn modelId="{B09DF5F5-BEB5-4302-973A-ABAE858D9D7A}" type="presParOf" srcId="{A24DC9A4-F4BE-4388-ADB0-97506D620788}" destId="{7FE58182-132E-450A-9AFC-D2FCB355C7E5}" srcOrd="0" destOrd="0" presId="urn:microsoft.com/office/officeart/2005/8/layout/hList7"/>
    <dgm:cxn modelId="{F0F54F82-2A6A-497B-8D03-DDD2D3696433}" type="presParOf" srcId="{7FE58182-132E-450A-9AFC-D2FCB355C7E5}" destId="{C8BBB406-8885-472B-A7EE-FDDAF5A6EB2B}" srcOrd="0" destOrd="0" presId="urn:microsoft.com/office/officeart/2005/8/layout/hList7"/>
    <dgm:cxn modelId="{DD5DE0EF-1B99-4973-A2AB-8F87DF2E5B87}" type="presParOf" srcId="{7FE58182-132E-450A-9AFC-D2FCB355C7E5}" destId="{DA9E28F4-B408-457C-A3AF-DCA69EDB57CA}" srcOrd="1" destOrd="0" presId="urn:microsoft.com/office/officeart/2005/8/layout/hList7"/>
    <dgm:cxn modelId="{0A654D59-9C5D-4F63-8E72-1203E7063EA0}" type="presParOf" srcId="{7FE58182-132E-450A-9AFC-D2FCB355C7E5}" destId="{DB98C61F-7571-40EC-A6B6-6AA3236AF444}" srcOrd="2" destOrd="0" presId="urn:microsoft.com/office/officeart/2005/8/layout/hList7"/>
    <dgm:cxn modelId="{06A0F45E-2947-4777-BCD9-8E7FD567D5B3}" type="presParOf" srcId="{7FE58182-132E-450A-9AFC-D2FCB355C7E5}" destId="{023980F0-06F3-4821-ABC1-FD6A8661BA83}" srcOrd="3" destOrd="0" presId="urn:microsoft.com/office/officeart/2005/8/layout/hList7"/>
    <dgm:cxn modelId="{107E006B-5EFA-4B13-8FBC-721676046B55}" type="presParOf" srcId="{A24DC9A4-F4BE-4388-ADB0-97506D620788}" destId="{1B07A702-E36B-4C76-A073-AC1FBC6711A0}" srcOrd="1" destOrd="0" presId="urn:microsoft.com/office/officeart/2005/8/layout/hList7"/>
    <dgm:cxn modelId="{41A4F8BC-819A-4670-AA3A-9FA950686245}" type="presParOf" srcId="{A24DC9A4-F4BE-4388-ADB0-97506D620788}" destId="{DB8BA94B-DE34-473B-B959-C4839AF204B8}" srcOrd="2" destOrd="0" presId="urn:microsoft.com/office/officeart/2005/8/layout/hList7"/>
    <dgm:cxn modelId="{9558D5EC-2B41-4044-82B5-5A8AA0A1BD01}" type="presParOf" srcId="{DB8BA94B-DE34-473B-B959-C4839AF204B8}" destId="{F50E4F80-C11E-42FD-AF43-C62F31BB93C1}" srcOrd="0" destOrd="0" presId="urn:microsoft.com/office/officeart/2005/8/layout/hList7"/>
    <dgm:cxn modelId="{0C91CF53-317F-4922-8AD4-F74F234A48C5}" type="presParOf" srcId="{DB8BA94B-DE34-473B-B959-C4839AF204B8}" destId="{56EA353D-CE2E-4CC1-BBD6-1D8C47608777}" srcOrd="1" destOrd="0" presId="urn:microsoft.com/office/officeart/2005/8/layout/hList7"/>
    <dgm:cxn modelId="{540E9406-2CB2-41D1-82AC-86BA66491EC7}" type="presParOf" srcId="{DB8BA94B-DE34-473B-B959-C4839AF204B8}" destId="{00B193D5-59AF-43CC-B65B-4ECC5B17B127}" srcOrd="2" destOrd="0" presId="urn:microsoft.com/office/officeart/2005/8/layout/hList7"/>
    <dgm:cxn modelId="{49306060-4238-4A25-AE28-5A8AE23DB78F}" type="presParOf" srcId="{DB8BA94B-DE34-473B-B959-C4839AF204B8}" destId="{74C84AED-1EF5-4A23-9B27-A158BF1F049E}" srcOrd="3" destOrd="0" presId="urn:microsoft.com/office/officeart/2005/8/layout/hList7"/>
    <dgm:cxn modelId="{39BF27CB-A6BD-4A23-AE29-23C7502FC246}" type="presParOf" srcId="{A24DC9A4-F4BE-4388-ADB0-97506D620788}" destId="{715CF202-D6AC-44B3-A892-554A9CFA598B}" srcOrd="3" destOrd="0" presId="urn:microsoft.com/office/officeart/2005/8/layout/hList7"/>
    <dgm:cxn modelId="{836E2A68-D1BB-46E9-BEF4-74BBD6E1304A}" type="presParOf" srcId="{A24DC9A4-F4BE-4388-ADB0-97506D620788}" destId="{13461C61-FA3F-477C-8998-B3E781E25830}" srcOrd="4" destOrd="0" presId="urn:microsoft.com/office/officeart/2005/8/layout/hList7"/>
    <dgm:cxn modelId="{D0CBD259-F6BF-4BB2-A0EF-D05062B7C300}" type="presParOf" srcId="{13461C61-FA3F-477C-8998-B3E781E25830}" destId="{4D69F411-447A-4F98-B073-9FD276D72126}" srcOrd="0" destOrd="0" presId="urn:microsoft.com/office/officeart/2005/8/layout/hList7"/>
    <dgm:cxn modelId="{59FD1485-9B74-4CA6-BC85-D417094EA6ED}" type="presParOf" srcId="{13461C61-FA3F-477C-8998-B3E781E25830}" destId="{00E361FB-D5EA-4180-AA87-99A3C3563E2E}" srcOrd="1" destOrd="0" presId="urn:microsoft.com/office/officeart/2005/8/layout/hList7"/>
    <dgm:cxn modelId="{A6A570FE-847B-4F5B-A072-9C245C672074}" type="presParOf" srcId="{13461C61-FA3F-477C-8998-B3E781E25830}" destId="{229DB880-FD1E-4F6C-A474-F3DB520A1834}" srcOrd="2" destOrd="0" presId="urn:microsoft.com/office/officeart/2005/8/layout/hList7"/>
    <dgm:cxn modelId="{46008699-EEF4-4416-B230-29791EA3AB2B}" type="presParOf" srcId="{13461C61-FA3F-477C-8998-B3E781E25830}" destId="{C81A0FEE-A129-4581-A900-B49DD3ABDA1E}" srcOrd="3" destOrd="0" presId="urn:microsoft.com/office/officeart/2005/8/layout/hList7"/>
    <dgm:cxn modelId="{0689071D-1FF8-4674-AE97-054510BDE8F2}" type="presParOf" srcId="{A24DC9A4-F4BE-4388-ADB0-97506D620788}" destId="{DEB9FEDA-A937-4647-AFEF-2348941AB335}" srcOrd="5" destOrd="0" presId="urn:microsoft.com/office/officeart/2005/8/layout/hList7"/>
    <dgm:cxn modelId="{E5BE4F4B-AA03-45EE-AB19-553D280DF360}" type="presParOf" srcId="{A24DC9A4-F4BE-4388-ADB0-97506D620788}" destId="{4181C56E-A680-47BA-ADF0-5760E4D7A0B1}" srcOrd="6" destOrd="0" presId="urn:microsoft.com/office/officeart/2005/8/layout/hList7"/>
    <dgm:cxn modelId="{B587207A-CDC2-424C-A55D-0FC19B854FD7}" type="presParOf" srcId="{4181C56E-A680-47BA-ADF0-5760E4D7A0B1}" destId="{94D12153-2985-4290-97D9-D7A9AE7C4011}" srcOrd="0" destOrd="0" presId="urn:microsoft.com/office/officeart/2005/8/layout/hList7"/>
    <dgm:cxn modelId="{E7C5CEF1-6E9C-4E15-AA88-8453174BCBD1}" type="presParOf" srcId="{4181C56E-A680-47BA-ADF0-5760E4D7A0B1}" destId="{38C7EBF1-3A68-474F-991E-8E6513FB9C56}" srcOrd="1" destOrd="0" presId="urn:microsoft.com/office/officeart/2005/8/layout/hList7"/>
    <dgm:cxn modelId="{559F27E1-085F-410E-9B41-14CCA11BC6BA}" type="presParOf" srcId="{4181C56E-A680-47BA-ADF0-5760E4D7A0B1}" destId="{45FE7397-9CF5-4687-A014-5A26D7F22608}" srcOrd="2" destOrd="0" presId="urn:microsoft.com/office/officeart/2005/8/layout/hList7"/>
    <dgm:cxn modelId="{111F201A-91AB-4098-A270-219EC01DCF8F}" type="presParOf" srcId="{4181C56E-A680-47BA-ADF0-5760E4D7A0B1}" destId="{F23A90CA-3A6D-468B-AFCC-EA3251B2183E}"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FA494C9-F4DC-4572-B1E3-4C8D6177E176}" type="doc">
      <dgm:prSet loTypeId="urn:microsoft.com/office/officeart/2005/8/layout/hList7" loCatId="list" qsTypeId="urn:microsoft.com/office/officeart/2005/8/quickstyle/simple1" qsCatId="simple" csTypeId="urn:microsoft.com/office/officeart/2005/8/colors/accent3_2" csCatId="accent3" phldr="1"/>
      <dgm:spPr/>
      <dgm:t>
        <a:bodyPr/>
        <a:lstStyle/>
        <a:p>
          <a:endParaRPr lang="en-GB"/>
        </a:p>
      </dgm:t>
    </dgm:pt>
    <dgm:pt modelId="{A2615361-AEBE-4C57-94B9-0F220221875C}">
      <dgm:prSet custT="1"/>
      <dgm:spPr/>
      <dgm:t>
        <a:bodyPr/>
        <a:lstStyle/>
        <a:p>
          <a:pPr algn="l"/>
          <a:endParaRPr lang="en-GB" sz="1100" b="1" i="0" baseline="0" dirty="0"/>
        </a:p>
        <a:p>
          <a:pPr algn="l"/>
          <a:endParaRPr lang="en-GB" sz="1100" b="1" i="0" baseline="0" dirty="0"/>
        </a:p>
        <a:p>
          <a:pPr algn="ctr"/>
          <a:r>
            <a:rPr lang="en-GB" sz="1400" b="1" i="0" baseline="0" dirty="0"/>
            <a:t>Parenting programmes and peer support  </a:t>
          </a:r>
        </a:p>
        <a:p>
          <a:pPr algn="l"/>
          <a:r>
            <a:rPr lang="en-US" sz="1100" dirty="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Parenting Support Service | Lambeth Council</a:t>
          </a:r>
          <a:endParaRPr lang="en-GB" sz="1100" b="1" i="0" baseline="0" dirty="0"/>
        </a:p>
        <a:p>
          <a:pPr algn="ctr"/>
          <a:r>
            <a:rPr lang="en-GB" sz="1100" b="1" i="0" baseline="0" dirty="0">
              <a:solidFill>
                <a:schemeClr val="bg1"/>
              </a:solidFill>
            </a:rPr>
            <a:t>EPEC</a:t>
          </a:r>
        </a:p>
        <a:p>
          <a:pPr algn="ctr"/>
          <a:r>
            <a:rPr lang="en-GB" sz="1100" b="1" i="0" baseline="0" dirty="0">
              <a:solidFill>
                <a:schemeClr val="bg1"/>
              </a:solidFill>
            </a:rPr>
            <a:t>Baby and Us</a:t>
          </a:r>
        </a:p>
        <a:p>
          <a:pPr algn="ctr"/>
          <a:r>
            <a:rPr lang="en-GB" sz="1100" b="1" i="0" baseline="0" dirty="0"/>
            <a:t>Baby Steps</a:t>
          </a:r>
        </a:p>
        <a:p>
          <a:pPr algn="ctr"/>
          <a:r>
            <a:rPr lang="en-GB" sz="1100" b="1" i="0" baseline="0" dirty="0"/>
            <a:t>Baby Chat</a:t>
          </a:r>
        </a:p>
        <a:p>
          <a:pPr algn="ctr"/>
          <a:r>
            <a:rPr lang="en-GB" sz="1100" b="1" i="0" baseline="0" dirty="0"/>
            <a:t>Together Time</a:t>
          </a:r>
        </a:p>
        <a:p>
          <a:pPr algn="ctr"/>
          <a:r>
            <a:rPr lang="en-GB" sz="1100" b="1" i="0" baseline="0" dirty="0"/>
            <a:t>Circle of Security</a:t>
          </a:r>
        </a:p>
        <a:p>
          <a:pPr algn="ctr"/>
          <a:endParaRPr lang="en-GB" sz="1100" b="1" dirty="0"/>
        </a:p>
      </dgm:t>
    </dgm:pt>
    <dgm:pt modelId="{2D336DC7-99C3-4F57-82EA-27CB7E5DA8E3}" type="parTrans" cxnId="{B3B0EBE2-F1C6-4C60-BC5A-C67AAD75DE14}">
      <dgm:prSet/>
      <dgm:spPr/>
      <dgm:t>
        <a:bodyPr/>
        <a:lstStyle/>
        <a:p>
          <a:endParaRPr lang="en-GB"/>
        </a:p>
      </dgm:t>
    </dgm:pt>
    <dgm:pt modelId="{7CBDA740-C766-4115-B271-E191668188DC}" type="sibTrans" cxnId="{B3B0EBE2-F1C6-4C60-BC5A-C67AAD75DE14}">
      <dgm:prSet/>
      <dgm:spPr/>
      <dgm:t>
        <a:bodyPr/>
        <a:lstStyle/>
        <a:p>
          <a:endParaRPr lang="en-GB"/>
        </a:p>
      </dgm:t>
    </dgm:pt>
    <dgm:pt modelId="{F1CA2D9A-3206-4D55-A6F8-01604064AA08}">
      <dgm:prSet/>
      <dgm:spPr/>
      <dgm:t>
        <a:bodyPr/>
        <a:lstStyle/>
        <a:p>
          <a:r>
            <a:rPr lang="en-US" b="1" i="0" dirty="0">
              <a:solidFill>
                <a:schemeClr val="bg1"/>
              </a:solidFill>
            </a:rPr>
            <a:t>Healthy Relationships</a:t>
          </a:r>
        </a:p>
        <a:p>
          <a:r>
            <a:rPr lang="en-US" b="0" i="0" dirty="0"/>
            <a:t>Advice and guidance for parents and young people on how to support healthy relationships and manage conflict.</a:t>
          </a:r>
        </a:p>
        <a:p>
          <a:r>
            <a:rPr lang="en-US" dirty="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Healthy Relationships Matter  Lambeth Council</a:t>
          </a:r>
          <a:endParaRPr lang="en-GB" dirty="0"/>
        </a:p>
      </dgm:t>
    </dgm:pt>
    <dgm:pt modelId="{468FD33E-1318-4422-BDD3-FFD3BD0197F6}" type="parTrans" cxnId="{5B3F57AC-F966-42AA-A2A3-867998553111}">
      <dgm:prSet/>
      <dgm:spPr/>
      <dgm:t>
        <a:bodyPr/>
        <a:lstStyle/>
        <a:p>
          <a:endParaRPr lang="en-GB"/>
        </a:p>
      </dgm:t>
    </dgm:pt>
    <dgm:pt modelId="{15CA62EE-6F91-4E6D-9E85-CC6C49B3EDE5}" type="sibTrans" cxnId="{5B3F57AC-F966-42AA-A2A3-867998553111}">
      <dgm:prSet/>
      <dgm:spPr/>
      <dgm:t>
        <a:bodyPr/>
        <a:lstStyle/>
        <a:p>
          <a:endParaRPr lang="en-GB"/>
        </a:p>
      </dgm:t>
    </dgm:pt>
    <dgm:pt modelId="{12FCA3F5-2DEC-4406-892A-17E4B77CD0D5}">
      <dgm:prSet custT="1"/>
      <dgm:spPr/>
      <dgm:t>
        <a:bodyPr/>
        <a:lstStyle/>
        <a:p>
          <a:pPr>
            <a:buFont typeface="Symbol" panose="05050102010706020507" pitchFamily="18" charset="2"/>
            <a:buChar char=""/>
          </a:pPr>
          <a:r>
            <a:rPr lang="en-GB" sz="1200">
              <a:solidFill>
                <a:schemeClr val="bg1"/>
              </a:solidFill>
            </a:rPr>
            <a:t>Peer and community support for black communities</a:t>
          </a:r>
        </a:p>
        <a:p>
          <a:pPr>
            <a:buFont typeface="Symbol" panose="05050102010706020507" pitchFamily="18" charset="2"/>
            <a:buChar char=""/>
          </a:pPr>
          <a:r>
            <a:rPr lang="en-GB" sz="1200">
              <a:solidFill>
                <a:schemeClr val="bg1"/>
              </a:solidFill>
            </a:rPr>
            <a:t> 5 X More App: </a:t>
          </a:r>
          <a:r>
            <a:rPr lang="en-GB" sz="1200">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Five X More Black Maternal Health App and Maternity Support for Black Mothers — FIVEXMORE</a:t>
          </a:r>
          <a:endParaRPr lang="en-GB" sz="1200">
            <a:solidFill>
              <a:schemeClr val="bg1"/>
            </a:solidFill>
          </a:endParaRPr>
        </a:p>
        <a:p>
          <a:pPr>
            <a:buFont typeface="Symbol" panose="05050102010706020507" pitchFamily="18" charset="2"/>
            <a:buChar char=""/>
          </a:pPr>
          <a:r>
            <a:rPr lang="en-GB" sz="1200">
              <a:solidFill>
                <a:schemeClr val="bg1"/>
              </a:solidFill>
            </a:rPr>
            <a:t>Motherhood Group App: </a:t>
          </a:r>
          <a:r>
            <a:rPr lang="en-GB" sz="1200">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Home | </a:t>
          </a:r>
          <a:r>
            <a:rPr lang="en-GB" sz="1200" err="1">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Blackmums</a:t>
          </a:r>
          <a:r>
            <a:rPr lang="en-GB" sz="1200">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 App</a:t>
          </a:r>
          <a:endParaRPr lang="en-US" sz="1200">
            <a:solidFill>
              <a:schemeClr val="bg1"/>
            </a:solidFill>
          </a:endParaRPr>
        </a:p>
      </dgm:t>
    </dgm:pt>
    <dgm:pt modelId="{F93B8B2C-48B8-4ECB-A688-C2D1CB47DE68}" type="parTrans" cxnId="{CE4B99E6-B49C-4833-B3BD-6FBD6A8A3D15}">
      <dgm:prSet/>
      <dgm:spPr/>
      <dgm:t>
        <a:bodyPr/>
        <a:lstStyle/>
        <a:p>
          <a:endParaRPr lang="en-GB"/>
        </a:p>
      </dgm:t>
    </dgm:pt>
    <dgm:pt modelId="{1EA5FFB1-4EFA-4258-AFDC-56075808D6EF}" type="sibTrans" cxnId="{CE4B99E6-B49C-4833-B3BD-6FBD6A8A3D15}">
      <dgm:prSet/>
      <dgm:spPr/>
      <dgm:t>
        <a:bodyPr/>
        <a:lstStyle/>
        <a:p>
          <a:endParaRPr lang="en-GB"/>
        </a:p>
      </dgm:t>
    </dgm:pt>
    <dgm:pt modelId="{B6D1AF86-A169-4747-B084-55E5531964A2}">
      <dgm:prSet custT="1"/>
      <dgm:spPr/>
      <dgm:t>
        <a:bodyPr/>
        <a:lstStyle/>
        <a:p>
          <a:endParaRPr lang="en-US" sz="1400" b="1" i="0"/>
        </a:p>
        <a:p>
          <a:r>
            <a:rPr lang="en-US" sz="1400" b="1" i="0"/>
            <a:t>Mindful Mums </a:t>
          </a:r>
        </a:p>
        <a:p>
          <a:r>
            <a:rPr lang="en-GB" sz="900" b="1"/>
            <a:t>( these groups are open to Lambeth residents if there are spare spaces)</a:t>
          </a:r>
          <a:endParaRPr lang="en-US" sz="900" b="0" i="0"/>
        </a:p>
        <a:p>
          <a:r>
            <a:rPr lang="en-US" sz="1000" b="0" i="0"/>
            <a:t>offers award-winning, free wellbeing groups that help pregnant women and new parents look after their mental and emotional wellbeing during pregnancy and their baby’s first year.</a:t>
          </a:r>
        </a:p>
        <a:p>
          <a:r>
            <a:rPr lang="en-GB" sz="1000" b="0" i="0">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mindfulmums@selmind.org.uk</a:t>
          </a:r>
          <a:r>
            <a:rPr lang="en-GB" sz="1000" b="0" i="0">
              <a:solidFill>
                <a:schemeClr val="bg1"/>
              </a:solidFill>
            </a:rPr>
            <a:t> </a:t>
          </a:r>
        </a:p>
        <a:p>
          <a:r>
            <a:rPr lang="en-US" sz="1000">
              <a:solidFill>
                <a:schemeClr val="bg1"/>
              </a:solidFill>
              <a:hlinkClick xmlns:r="http://schemas.openxmlformats.org/officeDocument/2006/relationships" r:id="rId6">
                <a:extLst>
                  <a:ext uri="{A12FA001-AC4F-418D-AE19-62706E023703}">
                    <ahyp:hlinkClr xmlns:ahyp="http://schemas.microsoft.com/office/drawing/2018/hyperlinkcolor" val="tx"/>
                  </a:ext>
                </a:extLst>
              </a:hlinkClick>
            </a:rPr>
            <a:t>Mindful Mums | South East London Mind</a:t>
          </a:r>
          <a:endParaRPr lang="en-US" sz="1000">
            <a:solidFill>
              <a:schemeClr val="bg1"/>
            </a:solidFill>
          </a:endParaRPr>
        </a:p>
      </dgm:t>
    </dgm:pt>
    <dgm:pt modelId="{19CFF1F1-B988-4B0C-9CB3-C013736D3417}" type="parTrans" cxnId="{C3DE9FA8-E78E-4E60-B87E-E8BE81E4C58C}">
      <dgm:prSet/>
      <dgm:spPr/>
      <dgm:t>
        <a:bodyPr/>
        <a:lstStyle/>
        <a:p>
          <a:endParaRPr lang="en-GB"/>
        </a:p>
      </dgm:t>
    </dgm:pt>
    <dgm:pt modelId="{7E8EB8AE-989B-44CC-A5CD-61B2041CBFFB}" type="sibTrans" cxnId="{C3DE9FA8-E78E-4E60-B87E-E8BE81E4C58C}">
      <dgm:prSet/>
      <dgm:spPr/>
      <dgm:t>
        <a:bodyPr/>
        <a:lstStyle/>
        <a:p>
          <a:endParaRPr lang="en-GB"/>
        </a:p>
      </dgm:t>
    </dgm:pt>
    <dgm:pt modelId="{6AE4BE43-094E-46A5-8C9C-8720A4531EEF}">
      <dgm:prSet custT="1"/>
      <dgm:spPr/>
      <dgm:t>
        <a:bodyPr/>
        <a:lstStyle/>
        <a:p>
          <a:endParaRPr lang="en-US" sz="1200" b="0" i="0">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endParaRPr>
        </a:p>
        <a:p>
          <a:endParaRPr lang="en-US" sz="1200" b="0" i="0">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endParaRPr>
        </a:p>
        <a:p>
          <a:endParaRPr lang="en-US" sz="1200" b="0" i="0">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endParaRPr>
        </a:p>
        <a:p>
          <a:r>
            <a:rPr lang="en-US" sz="1200" b="0" i="0">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rPr>
            <a:t>The Mental Health Foundation</a:t>
          </a:r>
          <a:r>
            <a:rPr lang="en-US" sz="1200" b="0" i="0">
              <a:solidFill>
                <a:schemeClr val="bg1"/>
              </a:solidFill>
            </a:rPr>
            <a:t> </a:t>
          </a:r>
          <a:r>
            <a:rPr lang="en-US" sz="1000" b="0" i="0">
              <a:solidFill>
                <a:schemeClr val="bg1"/>
              </a:solidFill>
            </a:rPr>
            <a:t>has a set of resources to raise awareness of the specific barriers young mums face, the impact this has on their mental health, and highlight the importance of peer.</a:t>
          </a:r>
          <a:r>
            <a:rPr lang="en-US" sz="1000">
              <a:hlinkClick xmlns:r="http://schemas.openxmlformats.org/officeDocument/2006/relationships" r:id="rId8"/>
            </a:rPr>
            <a:t> </a:t>
          </a:r>
          <a:r>
            <a:rPr lang="en-US" sz="1000" b="0" i="0">
              <a:solidFill>
                <a:schemeClr val="bg1"/>
              </a:solidFill>
            </a:rPr>
            <a:t>support in addition to statutory care</a:t>
          </a:r>
          <a:endParaRPr lang="en-US" sz="1000"/>
        </a:p>
        <a:p>
          <a:r>
            <a:rPr lang="en-US" sz="1200">
              <a:solidFill>
                <a:schemeClr val="bg1"/>
              </a:solidFill>
              <a:hlinkClick xmlns:r="http://schemas.openxmlformats.org/officeDocument/2006/relationships" r:id="rId8">
                <a:extLst>
                  <a:ext uri="{A12FA001-AC4F-418D-AE19-62706E023703}">
                    <ahyp:hlinkClr xmlns:ahyp="http://schemas.microsoft.com/office/drawing/2018/hyperlinkcolor" val="tx"/>
                  </a:ext>
                </a:extLst>
              </a:hlinkClick>
            </a:rPr>
            <a:t>Launch of new resources to help meet mental health needs of young mums | Maternal Mental Health Alliance</a:t>
          </a:r>
          <a:endParaRPr lang="en-US" sz="1200" b="0" i="0">
            <a:solidFill>
              <a:schemeClr val="bg1"/>
            </a:solidFill>
          </a:endParaRPr>
        </a:p>
        <a:p>
          <a:endParaRPr lang="en-US" sz="900">
            <a:solidFill>
              <a:schemeClr val="bg1"/>
            </a:solidFill>
          </a:endParaRPr>
        </a:p>
      </dgm:t>
    </dgm:pt>
    <dgm:pt modelId="{3C9DB103-6BF5-4FB3-A27D-B3CB50C70D51}" type="parTrans" cxnId="{2CF08594-D024-47C1-9BED-3FE953D4FC7A}">
      <dgm:prSet/>
      <dgm:spPr/>
      <dgm:t>
        <a:bodyPr/>
        <a:lstStyle/>
        <a:p>
          <a:endParaRPr lang="en-GB"/>
        </a:p>
      </dgm:t>
    </dgm:pt>
    <dgm:pt modelId="{DBFD2B9C-44EA-4524-B819-2D9171D6F037}" type="sibTrans" cxnId="{2CF08594-D024-47C1-9BED-3FE953D4FC7A}">
      <dgm:prSet/>
      <dgm:spPr/>
      <dgm:t>
        <a:bodyPr/>
        <a:lstStyle/>
        <a:p>
          <a:endParaRPr lang="en-GB"/>
        </a:p>
      </dgm:t>
    </dgm:pt>
    <dgm:pt modelId="{637E1231-4360-446D-8915-3F9E65DF87C8}" type="pres">
      <dgm:prSet presAssocID="{0FA494C9-F4DC-4572-B1E3-4C8D6177E176}" presName="Name0" presStyleCnt="0">
        <dgm:presLayoutVars>
          <dgm:dir/>
          <dgm:resizeHandles val="exact"/>
        </dgm:presLayoutVars>
      </dgm:prSet>
      <dgm:spPr/>
    </dgm:pt>
    <dgm:pt modelId="{41B0FCFC-D59A-4F0F-A8D7-AFA0563C1120}" type="pres">
      <dgm:prSet presAssocID="{0FA494C9-F4DC-4572-B1E3-4C8D6177E176}" presName="fgShape" presStyleLbl="fgShp" presStyleIdx="0" presStyleCnt="1" custLinFactY="11244" custLinFactNeighborX="0" custLinFactNeighborY="100000"/>
      <dgm:spPr/>
    </dgm:pt>
    <dgm:pt modelId="{A24DC9A4-F4BE-4388-ADB0-97506D620788}" type="pres">
      <dgm:prSet presAssocID="{0FA494C9-F4DC-4572-B1E3-4C8D6177E176}" presName="linComp" presStyleCnt="0"/>
      <dgm:spPr/>
    </dgm:pt>
    <dgm:pt modelId="{B17CF7F4-F0BB-4CE6-8C01-8C0637A7A722}" type="pres">
      <dgm:prSet presAssocID="{12FCA3F5-2DEC-4406-892A-17E4B77CD0D5}" presName="compNode" presStyleCnt="0"/>
      <dgm:spPr/>
    </dgm:pt>
    <dgm:pt modelId="{CEB1233F-F30A-4C88-8FF8-B4AD74A1BD27}" type="pres">
      <dgm:prSet presAssocID="{12FCA3F5-2DEC-4406-892A-17E4B77CD0D5}" presName="bkgdShape" presStyleLbl="node1" presStyleIdx="0" presStyleCnt="5" custLinFactNeighborY="-1708"/>
      <dgm:spPr/>
    </dgm:pt>
    <dgm:pt modelId="{CC122970-DC59-45E9-B97B-3727E0055BBF}" type="pres">
      <dgm:prSet presAssocID="{12FCA3F5-2DEC-4406-892A-17E4B77CD0D5}" presName="nodeTx" presStyleLbl="node1" presStyleIdx="0" presStyleCnt="5">
        <dgm:presLayoutVars>
          <dgm:bulletEnabled val="1"/>
        </dgm:presLayoutVars>
      </dgm:prSet>
      <dgm:spPr/>
    </dgm:pt>
    <dgm:pt modelId="{4E798ACC-BEB9-492C-A48F-971273610280}" type="pres">
      <dgm:prSet presAssocID="{12FCA3F5-2DEC-4406-892A-17E4B77CD0D5}" presName="invisiNode" presStyleLbl="node1" presStyleIdx="0" presStyleCnt="5"/>
      <dgm:spPr/>
    </dgm:pt>
    <dgm:pt modelId="{91AB05F4-82AC-4C35-A85F-0CECA516D324}" type="pres">
      <dgm:prSet presAssocID="{12FCA3F5-2DEC-4406-892A-17E4B77CD0D5}" presName="imagNode" presStyleLbl="fgImgPlace1" presStyleIdx="0" presStyleCnt="5"/>
      <dgm:spPr>
        <a:blipFill>
          <a:blip xmlns:r="http://schemas.openxmlformats.org/officeDocument/2006/relationships">
            <a:extLst>
              <a:ext uri="{96DAC541-7B7A-43D3-8B79-37D633B846F1}">
                <asvg:svgBlip xmlns:asvg="http://schemas.microsoft.com/office/drawing/2016/SVG/main" r:embed="rId9"/>
              </a:ext>
            </a:extLst>
          </a:blip>
          <a:srcRect/>
          <a:stretch>
            <a:fillRect/>
          </a:stretch>
        </a:blipFill>
      </dgm:spPr>
      <dgm:extLst>
        <a:ext uri="{E40237B7-FDA0-4F09-8148-C483321AD2D9}">
          <dgm14:cNvPr xmlns:dgm14="http://schemas.microsoft.com/office/drawing/2010/diagram" id="0" name="" descr="Group outline"/>
        </a:ext>
      </dgm:extLst>
    </dgm:pt>
    <dgm:pt modelId="{C8721C67-E753-4498-B9AE-F496F8A2B6F8}" type="pres">
      <dgm:prSet presAssocID="{1EA5FFB1-4EFA-4258-AFDC-56075808D6EF}" presName="sibTrans" presStyleLbl="sibTrans2D1" presStyleIdx="0" presStyleCnt="0"/>
      <dgm:spPr/>
    </dgm:pt>
    <dgm:pt modelId="{2BB9DF17-C76F-4A8C-9994-A9AFC3F2BCC7}" type="pres">
      <dgm:prSet presAssocID="{6AE4BE43-094E-46A5-8C9C-8720A4531EEF}" presName="compNode" presStyleCnt="0"/>
      <dgm:spPr/>
    </dgm:pt>
    <dgm:pt modelId="{0BA12E15-B193-4D40-9AA6-C38BBB571756}" type="pres">
      <dgm:prSet presAssocID="{6AE4BE43-094E-46A5-8C9C-8720A4531EEF}" presName="bkgdShape" presStyleLbl="node1" presStyleIdx="1" presStyleCnt="5"/>
      <dgm:spPr/>
    </dgm:pt>
    <dgm:pt modelId="{DAA98685-A8BA-40E0-B161-8D7F9B203674}" type="pres">
      <dgm:prSet presAssocID="{6AE4BE43-094E-46A5-8C9C-8720A4531EEF}" presName="nodeTx" presStyleLbl="node1" presStyleIdx="1" presStyleCnt="5">
        <dgm:presLayoutVars>
          <dgm:bulletEnabled val="1"/>
        </dgm:presLayoutVars>
      </dgm:prSet>
      <dgm:spPr/>
    </dgm:pt>
    <dgm:pt modelId="{78C9756B-1B66-487D-84D6-8C22E9A2786F}" type="pres">
      <dgm:prSet presAssocID="{6AE4BE43-094E-46A5-8C9C-8720A4531EEF}" presName="invisiNode" presStyleLbl="node1" presStyleIdx="1" presStyleCnt="5"/>
      <dgm:spPr/>
    </dgm:pt>
    <dgm:pt modelId="{2D130D0E-DF90-46D8-8570-76AB96C5C4D3}" type="pres">
      <dgm:prSet presAssocID="{6AE4BE43-094E-46A5-8C9C-8720A4531EEF}" presName="imagNode" presStyleLbl="fgImgPlace1" presStyleIdx="1" presStyleCnt="5"/>
      <dgm:spPr>
        <a:blipFill>
          <a:blip xmlns:r="http://schemas.openxmlformats.org/officeDocument/2006/relationships">
            <a:extLs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Coral outline"/>
        </a:ext>
      </dgm:extLst>
    </dgm:pt>
    <dgm:pt modelId="{F2D475F2-9054-43D2-8C67-D46AB5AD20CA}" type="pres">
      <dgm:prSet presAssocID="{DBFD2B9C-44EA-4524-B819-2D9171D6F037}" presName="sibTrans" presStyleLbl="sibTrans2D1" presStyleIdx="0" presStyleCnt="0"/>
      <dgm:spPr/>
    </dgm:pt>
    <dgm:pt modelId="{C2FD6417-8BE4-406E-89FA-7266436049E6}" type="pres">
      <dgm:prSet presAssocID="{A2615361-AEBE-4C57-94B9-0F220221875C}" presName="compNode" presStyleCnt="0"/>
      <dgm:spPr/>
    </dgm:pt>
    <dgm:pt modelId="{8F562A54-8828-4D6A-9D29-22393D29265C}" type="pres">
      <dgm:prSet presAssocID="{A2615361-AEBE-4C57-94B9-0F220221875C}" presName="bkgdShape" presStyleLbl="node1" presStyleIdx="2" presStyleCnt="5" custLinFactNeighborX="0" custLinFactNeighborY="203"/>
      <dgm:spPr/>
    </dgm:pt>
    <dgm:pt modelId="{A254EAAF-5202-483D-B597-597AC002BAD3}" type="pres">
      <dgm:prSet presAssocID="{A2615361-AEBE-4C57-94B9-0F220221875C}" presName="nodeTx" presStyleLbl="node1" presStyleIdx="2" presStyleCnt="5">
        <dgm:presLayoutVars>
          <dgm:bulletEnabled val="1"/>
        </dgm:presLayoutVars>
      </dgm:prSet>
      <dgm:spPr/>
    </dgm:pt>
    <dgm:pt modelId="{4AF7FEF5-54FE-4243-8206-1DBE9DCE5C30}" type="pres">
      <dgm:prSet presAssocID="{A2615361-AEBE-4C57-94B9-0F220221875C}" presName="invisiNode" presStyleLbl="node1" presStyleIdx="2" presStyleCnt="5"/>
      <dgm:spPr/>
    </dgm:pt>
    <dgm:pt modelId="{61A8B7EA-6D24-4090-A81B-F1B6327737AA}" type="pres">
      <dgm:prSet presAssocID="{A2615361-AEBE-4C57-94B9-0F220221875C}" presName="imagNode" presStyleLbl="fgImgPlace1" presStyleIdx="2" presStyleCnt="5"/>
      <dgm:spPr>
        <a:blipFill>
          <a:blip xmlns:r="http://schemas.openxmlformats.org/officeDocument/2006/relationships">
            <a:extLst>
              <a:ext uri="{96DAC541-7B7A-43D3-8B79-37D633B846F1}">
                <asvg:svgBlip xmlns:asvg="http://schemas.microsoft.com/office/drawing/2016/SVG/main" r:embed="rId11"/>
              </a:ext>
            </a:extLst>
          </a:blip>
          <a:srcRect/>
          <a:stretch>
            <a:fillRect/>
          </a:stretch>
        </a:blipFill>
      </dgm:spPr>
      <dgm:extLst>
        <a:ext uri="{E40237B7-FDA0-4F09-8148-C483321AD2D9}">
          <dgm14:cNvPr xmlns:dgm14="http://schemas.microsoft.com/office/drawing/2010/diagram" id="0" name="" descr="Baby crawling outline"/>
        </a:ext>
      </dgm:extLst>
    </dgm:pt>
    <dgm:pt modelId="{9C5100A0-D316-4B09-8BB0-BACA48A83364}" type="pres">
      <dgm:prSet presAssocID="{7CBDA740-C766-4115-B271-E191668188DC}" presName="sibTrans" presStyleLbl="sibTrans2D1" presStyleIdx="0" presStyleCnt="0"/>
      <dgm:spPr/>
    </dgm:pt>
    <dgm:pt modelId="{52F153EB-58E5-463F-9F24-AD17C95439F2}" type="pres">
      <dgm:prSet presAssocID="{F1CA2D9A-3206-4D55-A6F8-01604064AA08}" presName="compNode" presStyleCnt="0"/>
      <dgm:spPr/>
    </dgm:pt>
    <dgm:pt modelId="{2E391A06-ED31-4F33-8B92-5FFD4700A054}" type="pres">
      <dgm:prSet presAssocID="{F1CA2D9A-3206-4D55-A6F8-01604064AA08}" presName="bkgdShape" presStyleLbl="node1" presStyleIdx="3" presStyleCnt="5"/>
      <dgm:spPr/>
    </dgm:pt>
    <dgm:pt modelId="{7F6B8AD5-4987-48B1-A623-A80DDBC3CF47}" type="pres">
      <dgm:prSet presAssocID="{F1CA2D9A-3206-4D55-A6F8-01604064AA08}" presName="nodeTx" presStyleLbl="node1" presStyleIdx="3" presStyleCnt="5">
        <dgm:presLayoutVars>
          <dgm:bulletEnabled val="1"/>
        </dgm:presLayoutVars>
      </dgm:prSet>
      <dgm:spPr/>
    </dgm:pt>
    <dgm:pt modelId="{0F5E6A43-307A-43CB-A9AE-1489F0BD8B1A}" type="pres">
      <dgm:prSet presAssocID="{F1CA2D9A-3206-4D55-A6F8-01604064AA08}" presName="invisiNode" presStyleLbl="node1" presStyleIdx="3" presStyleCnt="5"/>
      <dgm:spPr/>
    </dgm:pt>
    <dgm:pt modelId="{49FA2BF9-78AA-4831-A73D-1744566EE001}" type="pres">
      <dgm:prSet presAssocID="{F1CA2D9A-3206-4D55-A6F8-01604064AA08}" presName="imagNode" presStyleLbl="fgImgPlace1" presStyleIdx="3" presStyleCnt="5"/>
      <dgm:spPr>
        <a:blipFill>
          <a:blip xmlns:r="http://schemas.openxmlformats.org/officeDocument/2006/relationships">
            <a:extLs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Dolphin outline"/>
        </a:ext>
      </dgm:extLst>
    </dgm:pt>
    <dgm:pt modelId="{031EACFD-C813-4AE2-AA0A-093CBD0F0347}" type="pres">
      <dgm:prSet presAssocID="{15CA62EE-6F91-4E6D-9E85-CC6C49B3EDE5}" presName="sibTrans" presStyleLbl="sibTrans2D1" presStyleIdx="0" presStyleCnt="0"/>
      <dgm:spPr/>
    </dgm:pt>
    <dgm:pt modelId="{A9AE1047-FAB8-4E1C-9665-CC0829834625}" type="pres">
      <dgm:prSet presAssocID="{B6D1AF86-A169-4747-B084-55E5531964A2}" presName="compNode" presStyleCnt="0"/>
      <dgm:spPr/>
    </dgm:pt>
    <dgm:pt modelId="{D7E0DFAF-1A10-4AD8-84F7-5B95453F0D0D}" type="pres">
      <dgm:prSet presAssocID="{B6D1AF86-A169-4747-B084-55E5531964A2}" presName="bkgdShape" presStyleLbl="node1" presStyleIdx="4" presStyleCnt="5"/>
      <dgm:spPr/>
    </dgm:pt>
    <dgm:pt modelId="{5CF6BEB0-7288-4465-B44C-15E84F713389}" type="pres">
      <dgm:prSet presAssocID="{B6D1AF86-A169-4747-B084-55E5531964A2}" presName="nodeTx" presStyleLbl="node1" presStyleIdx="4" presStyleCnt="5">
        <dgm:presLayoutVars>
          <dgm:bulletEnabled val="1"/>
        </dgm:presLayoutVars>
      </dgm:prSet>
      <dgm:spPr/>
    </dgm:pt>
    <dgm:pt modelId="{BCAA4668-F32D-4D07-970F-17C8B9B61530}" type="pres">
      <dgm:prSet presAssocID="{B6D1AF86-A169-4747-B084-55E5531964A2}" presName="invisiNode" presStyleLbl="node1" presStyleIdx="4" presStyleCnt="5"/>
      <dgm:spPr/>
    </dgm:pt>
    <dgm:pt modelId="{12170791-FF66-4EA0-BB23-631056196CD1}" type="pres">
      <dgm:prSet presAssocID="{B6D1AF86-A169-4747-B084-55E5531964A2}" presName="imagNode" presStyleLbl="fgImgPlace1" presStyleIdx="4" presStyleCnt="5"/>
      <dgm:spPr>
        <a:blipFill>
          <a:blip xmlns:r="http://schemas.openxmlformats.org/officeDocument/2006/relationships">
            <a:extLst>
              <a:ext uri="{96DAC541-7B7A-43D3-8B79-37D633B846F1}">
                <asvg:svgBlip xmlns:asvg="http://schemas.microsoft.com/office/drawing/2016/SVG/main" r:embed="rId13"/>
              </a:ext>
            </a:extLst>
          </a:blip>
          <a:srcRect/>
          <a:stretch>
            <a:fillRect/>
          </a:stretch>
        </a:blipFill>
      </dgm:spPr>
      <dgm:extLst>
        <a:ext uri="{E40237B7-FDA0-4F09-8148-C483321AD2D9}">
          <dgm14:cNvPr xmlns:dgm14="http://schemas.microsoft.com/office/drawing/2010/diagram" id="0" name="" descr="Anemone and clownfish outline"/>
        </a:ext>
      </dgm:extLst>
    </dgm:pt>
  </dgm:ptLst>
  <dgm:cxnLst>
    <dgm:cxn modelId="{D3F52A06-6179-46A7-8DAB-0AD088C5469E}" type="presOf" srcId="{A2615361-AEBE-4C57-94B9-0F220221875C}" destId="{A254EAAF-5202-483D-B597-597AC002BAD3}" srcOrd="1" destOrd="0" presId="urn:microsoft.com/office/officeart/2005/8/layout/hList7"/>
    <dgm:cxn modelId="{78EF6B0B-3422-4B39-A18B-25B416405A79}" type="presOf" srcId="{1EA5FFB1-4EFA-4258-AFDC-56075808D6EF}" destId="{C8721C67-E753-4498-B9AE-F496F8A2B6F8}" srcOrd="0" destOrd="0" presId="urn:microsoft.com/office/officeart/2005/8/layout/hList7"/>
    <dgm:cxn modelId="{87B57C0F-A98A-49BE-8865-A568937B032F}" type="presOf" srcId="{DBFD2B9C-44EA-4524-B819-2D9171D6F037}" destId="{F2D475F2-9054-43D2-8C67-D46AB5AD20CA}" srcOrd="0" destOrd="0" presId="urn:microsoft.com/office/officeart/2005/8/layout/hList7"/>
    <dgm:cxn modelId="{CF6CAE19-BF80-4906-ADFF-CD3F93E4740E}" type="presOf" srcId="{F1CA2D9A-3206-4D55-A6F8-01604064AA08}" destId="{2E391A06-ED31-4F33-8B92-5FFD4700A054}" srcOrd="0" destOrd="0" presId="urn:microsoft.com/office/officeart/2005/8/layout/hList7"/>
    <dgm:cxn modelId="{9B1B6422-4715-4E77-971F-616AB7D203FE}" type="presOf" srcId="{6AE4BE43-094E-46A5-8C9C-8720A4531EEF}" destId="{0BA12E15-B193-4D40-9AA6-C38BBB571756}" srcOrd="0" destOrd="0" presId="urn:microsoft.com/office/officeart/2005/8/layout/hList7"/>
    <dgm:cxn modelId="{CAB60E66-96DE-4BE7-9372-E502A5E6FB11}" type="presOf" srcId="{F1CA2D9A-3206-4D55-A6F8-01604064AA08}" destId="{7F6B8AD5-4987-48B1-A623-A80DDBC3CF47}" srcOrd="1" destOrd="0" presId="urn:microsoft.com/office/officeart/2005/8/layout/hList7"/>
    <dgm:cxn modelId="{24921450-15B2-441F-AB33-817941926B35}" type="presOf" srcId="{12FCA3F5-2DEC-4406-892A-17E4B77CD0D5}" destId="{CEB1233F-F30A-4C88-8FF8-B4AD74A1BD27}" srcOrd="0" destOrd="0" presId="urn:microsoft.com/office/officeart/2005/8/layout/hList7"/>
    <dgm:cxn modelId="{9645768C-4D31-4368-9D57-07180292FB74}" type="presOf" srcId="{A2615361-AEBE-4C57-94B9-0F220221875C}" destId="{8F562A54-8828-4D6A-9D29-22393D29265C}" srcOrd="0" destOrd="0" presId="urn:microsoft.com/office/officeart/2005/8/layout/hList7"/>
    <dgm:cxn modelId="{2CF08594-D024-47C1-9BED-3FE953D4FC7A}" srcId="{0FA494C9-F4DC-4572-B1E3-4C8D6177E176}" destId="{6AE4BE43-094E-46A5-8C9C-8720A4531EEF}" srcOrd="1" destOrd="0" parTransId="{3C9DB103-6BF5-4FB3-A27D-B3CB50C70D51}" sibTransId="{DBFD2B9C-44EA-4524-B819-2D9171D6F037}"/>
    <dgm:cxn modelId="{C3DE9FA8-E78E-4E60-B87E-E8BE81E4C58C}" srcId="{0FA494C9-F4DC-4572-B1E3-4C8D6177E176}" destId="{B6D1AF86-A169-4747-B084-55E5531964A2}" srcOrd="4" destOrd="0" parTransId="{19CFF1F1-B988-4B0C-9CB3-C013736D3417}" sibTransId="{7E8EB8AE-989B-44CC-A5CD-61B2041CBFFB}"/>
    <dgm:cxn modelId="{5B3F57AC-F966-42AA-A2A3-867998553111}" srcId="{0FA494C9-F4DC-4572-B1E3-4C8D6177E176}" destId="{F1CA2D9A-3206-4D55-A6F8-01604064AA08}" srcOrd="3" destOrd="0" parTransId="{468FD33E-1318-4422-BDD3-FFD3BD0197F6}" sibTransId="{15CA62EE-6F91-4E6D-9E85-CC6C49B3EDE5}"/>
    <dgm:cxn modelId="{38C6BBC8-5AE3-4D58-A51B-3532967AE701}" type="presOf" srcId="{6AE4BE43-094E-46A5-8C9C-8720A4531EEF}" destId="{DAA98685-A8BA-40E0-B161-8D7F9B203674}" srcOrd="1" destOrd="0" presId="urn:microsoft.com/office/officeart/2005/8/layout/hList7"/>
    <dgm:cxn modelId="{9CE87BCC-FBAD-435C-B575-BC2CEFEFA017}" type="presOf" srcId="{0FA494C9-F4DC-4572-B1E3-4C8D6177E176}" destId="{637E1231-4360-446D-8915-3F9E65DF87C8}" srcOrd="0" destOrd="0" presId="urn:microsoft.com/office/officeart/2005/8/layout/hList7"/>
    <dgm:cxn modelId="{D8933ED0-C1CF-4526-AE50-DFAFDF606270}" type="presOf" srcId="{B6D1AF86-A169-4747-B084-55E5531964A2}" destId="{5CF6BEB0-7288-4465-B44C-15E84F713389}" srcOrd="1" destOrd="0" presId="urn:microsoft.com/office/officeart/2005/8/layout/hList7"/>
    <dgm:cxn modelId="{B3B0EBE2-F1C6-4C60-BC5A-C67AAD75DE14}" srcId="{0FA494C9-F4DC-4572-B1E3-4C8D6177E176}" destId="{A2615361-AEBE-4C57-94B9-0F220221875C}" srcOrd="2" destOrd="0" parTransId="{2D336DC7-99C3-4F57-82EA-27CB7E5DA8E3}" sibTransId="{7CBDA740-C766-4115-B271-E191668188DC}"/>
    <dgm:cxn modelId="{61BE6EE4-B6EF-40E0-BF5A-7B1FA064FCD2}" type="presOf" srcId="{15CA62EE-6F91-4E6D-9E85-CC6C49B3EDE5}" destId="{031EACFD-C813-4AE2-AA0A-093CBD0F0347}" srcOrd="0" destOrd="0" presId="urn:microsoft.com/office/officeart/2005/8/layout/hList7"/>
    <dgm:cxn modelId="{CE4B99E6-B49C-4833-B3BD-6FBD6A8A3D15}" srcId="{0FA494C9-F4DC-4572-B1E3-4C8D6177E176}" destId="{12FCA3F5-2DEC-4406-892A-17E4B77CD0D5}" srcOrd="0" destOrd="0" parTransId="{F93B8B2C-48B8-4ECB-A688-C2D1CB47DE68}" sibTransId="{1EA5FFB1-4EFA-4258-AFDC-56075808D6EF}"/>
    <dgm:cxn modelId="{D30823EB-54A9-4C6E-9F71-F7FD6CE4E18D}" type="presOf" srcId="{7CBDA740-C766-4115-B271-E191668188DC}" destId="{9C5100A0-D316-4B09-8BB0-BACA48A83364}" srcOrd="0" destOrd="0" presId="urn:microsoft.com/office/officeart/2005/8/layout/hList7"/>
    <dgm:cxn modelId="{DD930BF1-FE67-4518-A652-A0DF0E8A077B}" type="presOf" srcId="{B6D1AF86-A169-4747-B084-55E5531964A2}" destId="{D7E0DFAF-1A10-4AD8-84F7-5B95453F0D0D}" srcOrd="0" destOrd="0" presId="urn:microsoft.com/office/officeart/2005/8/layout/hList7"/>
    <dgm:cxn modelId="{30501FF4-14C1-4097-98C6-8F3728322568}" type="presOf" srcId="{12FCA3F5-2DEC-4406-892A-17E4B77CD0D5}" destId="{CC122970-DC59-45E9-B97B-3727E0055BBF}" srcOrd="1" destOrd="0" presId="urn:microsoft.com/office/officeart/2005/8/layout/hList7"/>
    <dgm:cxn modelId="{DDB1D85B-5E01-4CE5-848D-D1B4ADFD4E2E}" type="presParOf" srcId="{637E1231-4360-446D-8915-3F9E65DF87C8}" destId="{41B0FCFC-D59A-4F0F-A8D7-AFA0563C1120}" srcOrd="0" destOrd="0" presId="urn:microsoft.com/office/officeart/2005/8/layout/hList7"/>
    <dgm:cxn modelId="{45027FA2-2A3B-4EED-A523-7B263EBE493D}" type="presParOf" srcId="{637E1231-4360-446D-8915-3F9E65DF87C8}" destId="{A24DC9A4-F4BE-4388-ADB0-97506D620788}" srcOrd="1" destOrd="0" presId="urn:microsoft.com/office/officeart/2005/8/layout/hList7"/>
    <dgm:cxn modelId="{E4047D7F-7658-4A4B-9843-F774D1FCDB65}" type="presParOf" srcId="{A24DC9A4-F4BE-4388-ADB0-97506D620788}" destId="{B17CF7F4-F0BB-4CE6-8C01-8C0637A7A722}" srcOrd="0" destOrd="0" presId="urn:microsoft.com/office/officeart/2005/8/layout/hList7"/>
    <dgm:cxn modelId="{3EB00424-4B4C-49FC-8ED0-D1E68165DD46}" type="presParOf" srcId="{B17CF7F4-F0BB-4CE6-8C01-8C0637A7A722}" destId="{CEB1233F-F30A-4C88-8FF8-B4AD74A1BD27}" srcOrd="0" destOrd="0" presId="urn:microsoft.com/office/officeart/2005/8/layout/hList7"/>
    <dgm:cxn modelId="{E32D786B-543D-439B-AEBC-4228A3D4762C}" type="presParOf" srcId="{B17CF7F4-F0BB-4CE6-8C01-8C0637A7A722}" destId="{CC122970-DC59-45E9-B97B-3727E0055BBF}" srcOrd="1" destOrd="0" presId="urn:microsoft.com/office/officeart/2005/8/layout/hList7"/>
    <dgm:cxn modelId="{1723FB74-E4B5-4A08-837D-D56E6369959C}" type="presParOf" srcId="{B17CF7F4-F0BB-4CE6-8C01-8C0637A7A722}" destId="{4E798ACC-BEB9-492C-A48F-971273610280}" srcOrd="2" destOrd="0" presId="urn:microsoft.com/office/officeart/2005/8/layout/hList7"/>
    <dgm:cxn modelId="{A51EEC18-195A-4F2F-90D4-832175E2ECE0}" type="presParOf" srcId="{B17CF7F4-F0BB-4CE6-8C01-8C0637A7A722}" destId="{91AB05F4-82AC-4C35-A85F-0CECA516D324}" srcOrd="3" destOrd="0" presId="urn:microsoft.com/office/officeart/2005/8/layout/hList7"/>
    <dgm:cxn modelId="{37F1D72B-00DB-44E0-8B28-71C8CAA1FB2A}" type="presParOf" srcId="{A24DC9A4-F4BE-4388-ADB0-97506D620788}" destId="{C8721C67-E753-4498-B9AE-F496F8A2B6F8}" srcOrd="1" destOrd="0" presId="urn:microsoft.com/office/officeart/2005/8/layout/hList7"/>
    <dgm:cxn modelId="{767CA2D9-E43B-4C20-8726-3A46FCBD44A4}" type="presParOf" srcId="{A24DC9A4-F4BE-4388-ADB0-97506D620788}" destId="{2BB9DF17-C76F-4A8C-9994-A9AFC3F2BCC7}" srcOrd="2" destOrd="0" presId="urn:microsoft.com/office/officeart/2005/8/layout/hList7"/>
    <dgm:cxn modelId="{5831BEB9-42AD-42CB-B53D-64394A638334}" type="presParOf" srcId="{2BB9DF17-C76F-4A8C-9994-A9AFC3F2BCC7}" destId="{0BA12E15-B193-4D40-9AA6-C38BBB571756}" srcOrd="0" destOrd="0" presId="urn:microsoft.com/office/officeart/2005/8/layout/hList7"/>
    <dgm:cxn modelId="{7D407693-0B02-4EA1-AE36-69933F42A8DE}" type="presParOf" srcId="{2BB9DF17-C76F-4A8C-9994-A9AFC3F2BCC7}" destId="{DAA98685-A8BA-40E0-B161-8D7F9B203674}" srcOrd="1" destOrd="0" presId="urn:microsoft.com/office/officeart/2005/8/layout/hList7"/>
    <dgm:cxn modelId="{D2C194B6-5036-4C81-8592-1502E3A7E176}" type="presParOf" srcId="{2BB9DF17-C76F-4A8C-9994-A9AFC3F2BCC7}" destId="{78C9756B-1B66-487D-84D6-8C22E9A2786F}" srcOrd="2" destOrd="0" presId="urn:microsoft.com/office/officeart/2005/8/layout/hList7"/>
    <dgm:cxn modelId="{21CBE59D-F3A1-4316-9219-657487942492}" type="presParOf" srcId="{2BB9DF17-C76F-4A8C-9994-A9AFC3F2BCC7}" destId="{2D130D0E-DF90-46D8-8570-76AB96C5C4D3}" srcOrd="3" destOrd="0" presId="urn:microsoft.com/office/officeart/2005/8/layout/hList7"/>
    <dgm:cxn modelId="{69EB59B9-28BD-4387-9860-31793BDC0F14}" type="presParOf" srcId="{A24DC9A4-F4BE-4388-ADB0-97506D620788}" destId="{F2D475F2-9054-43D2-8C67-D46AB5AD20CA}" srcOrd="3" destOrd="0" presId="urn:microsoft.com/office/officeart/2005/8/layout/hList7"/>
    <dgm:cxn modelId="{AAEDDACC-6753-43E8-ADD9-D42959B4A587}" type="presParOf" srcId="{A24DC9A4-F4BE-4388-ADB0-97506D620788}" destId="{C2FD6417-8BE4-406E-89FA-7266436049E6}" srcOrd="4" destOrd="0" presId="urn:microsoft.com/office/officeart/2005/8/layout/hList7"/>
    <dgm:cxn modelId="{D11A9AD7-9708-4882-ACD5-EFF08471DA48}" type="presParOf" srcId="{C2FD6417-8BE4-406E-89FA-7266436049E6}" destId="{8F562A54-8828-4D6A-9D29-22393D29265C}" srcOrd="0" destOrd="0" presId="urn:microsoft.com/office/officeart/2005/8/layout/hList7"/>
    <dgm:cxn modelId="{BC60E0B8-37F3-4FDE-8845-746AE72CA110}" type="presParOf" srcId="{C2FD6417-8BE4-406E-89FA-7266436049E6}" destId="{A254EAAF-5202-483D-B597-597AC002BAD3}" srcOrd="1" destOrd="0" presId="urn:microsoft.com/office/officeart/2005/8/layout/hList7"/>
    <dgm:cxn modelId="{E3F4C1BC-9570-4F00-AC00-07DBB7F2AC14}" type="presParOf" srcId="{C2FD6417-8BE4-406E-89FA-7266436049E6}" destId="{4AF7FEF5-54FE-4243-8206-1DBE9DCE5C30}" srcOrd="2" destOrd="0" presId="urn:microsoft.com/office/officeart/2005/8/layout/hList7"/>
    <dgm:cxn modelId="{7B397BD0-C2CF-4E1A-97D8-8BFBBA55FEC5}" type="presParOf" srcId="{C2FD6417-8BE4-406E-89FA-7266436049E6}" destId="{61A8B7EA-6D24-4090-A81B-F1B6327737AA}" srcOrd="3" destOrd="0" presId="urn:microsoft.com/office/officeart/2005/8/layout/hList7"/>
    <dgm:cxn modelId="{BA276613-B84A-4EC9-8C55-C6A0EF648315}" type="presParOf" srcId="{A24DC9A4-F4BE-4388-ADB0-97506D620788}" destId="{9C5100A0-D316-4B09-8BB0-BACA48A83364}" srcOrd="5" destOrd="0" presId="urn:microsoft.com/office/officeart/2005/8/layout/hList7"/>
    <dgm:cxn modelId="{98F75B38-EBF2-4C17-AEFD-F86AEE92A5DA}" type="presParOf" srcId="{A24DC9A4-F4BE-4388-ADB0-97506D620788}" destId="{52F153EB-58E5-463F-9F24-AD17C95439F2}" srcOrd="6" destOrd="0" presId="urn:microsoft.com/office/officeart/2005/8/layout/hList7"/>
    <dgm:cxn modelId="{173882E9-FAF4-4626-AF7D-C0F87AB534EB}" type="presParOf" srcId="{52F153EB-58E5-463F-9F24-AD17C95439F2}" destId="{2E391A06-ED31-4F33-8B92-5FFD4700A054}" srcOrd="0" destOrd="0" presId="urn:microsoft.com/office/officeart/2005/8/layout/hList7"/>
    <dgm:cxn modelId="{581704A2-87FF-4B6E-A535-5F8565C22401}" type="presParOf" srcId="{52F153EB-58E5-463F-9F24-AD17C95439F2}" destId="{7F6B8AD5-4987-48B1-A623-A80DDBC3CF47}" srcOrd="1" destOrd="0" presId="urn:microsoft.com/office/officeart/2005/8/layout/hList7"/>
    <dgm:cxn modelId="{336BEB12-92E7-40B9-BA43-DB981764A7C0}" type="presParOf" srcId="{52F153EB-58E5-463F-9F24-AD17C95439F2}" destId="{0F5E6A43-307A-43CB-A9AE-1489F0BD8B1A}" srcOrd="2" destOrd="0" presId="urn:microsoft.com/office/officeart/2005/8/layout/hList7"/>
    <dgm:cxn modelId="{D324202A-0B65-41A1-A290-F203A5680DA8}" type="presParOf" srcId="{52F153EB-58E5-463F-9F24-AD17C95439F2}" destId="{49FA2BF9-78AA-4831-A73D-1744566EE001}" srcOrd="3" destOrd="0" presId="urn:microsoft.com/office/officeart/2005/8/layout/hList7"/>
    <dgm:cxn modelId="{2B5E383E-C5D9-4B02-9269-9DEED3DDB1D8}" type="presParOf" srcId="{A24DC9A4-F4BE-4388-ADB0-97506D620788}" destId="{031EACFD-C813-4AE2-AA0A-093CBD0F0347}" srcOrd="7" destOrd="0" presId="urn:microsoft.com/office/officeart/2005/8/layout/hList7"/>
    <dgm:cxn modelId="{7BDA6465-88D9-44D6-B74E-ECD7D7FACE54}" type="presParOf" srcId="{A24DC9A4-F4BE-4388-ADB0-97506D620788}" destId="{A9AE1047-FAB8-4E1C-9665-CC0829834625}" srcOrd="8" destOrd="0" presId="urn:microsoft.com/office/officeart/2005/8/layout/hList7"/>
    <dgm:cxn modelId="{F362FCE8-809B-46CA-803A-3714CDB6FDDF}" type="presParOf" srcId="{A9AE1047-FAB8-4E1C-9665-CC0829834625}" destId="{D7E0DFAF-1A10-4AD8-84F7-5B95453F0D0D}" srcOrd="0" destOrd="0" presId="urn:microsoft.com/office/officeart/2005/8/layout/hList7"/>
    <dgm:cxn modelId="{CFA214B9-2A31-440E-A879-BE5DDD4F84F5}" type="presParOf" srcId="{A9AE1047-FAB8-4E1C-9665-CC0829834625}" destId="{5CF6BEB0-7288-4465-B44C-15E84F713389}" srcOrd="1" destOrd="0" presId="urn:microsoft.com/office/officeart/2005/8/layout/hList7"/>
    <dgm:cxn modelId="{003C14D6-DEFD-43C8-946F-23CB9886375C}" type="presParOf" srcId="{A9AE1047-FAB8-4E1C-9665-CC0829834625}" destId="{BCAA4668-F32D-4D07-970F-17C8B9B61530}" srcOrd="2" destOrd="0" presId="urn:microsoft.com/office/officeart/2005/8/layout/hList7"/>
    <dgm:cxn modelId="{0648D074-2339-4F05-B6DA-4F63775E6AB4}" type="presParOf" srcId="{A9AE1047-FAB8-4E1C-9665-CC0829834625}" destId="{12170791-FF66-4EA0-BB23-631056196CD1}"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12C9DD5-2B31-40B2-AB82-59B4F341F3E8}" type="doc">
      <dgm:prSet loTypeId="urn:microsoft.com/office/officeart/2005/8/layout/hList7" loCatId="list" qsTypeId="urn:microsoft.com/office/officeart/2005/8/quickstyle/simple1" qsCatId="simple" csTypeId="urn:microsoft.com/office/officeart/2005/8/colors/accent1_2" csCatId="accent1" phldr="1"/>
      <dgm:spPr/>
      <dgm:t>
        <a:bodyPr/>
        <a:lstStyle/>
        <a:p>
          <a:endParaRPr lang="en-GB"/>
        </a:p>
      </dgm:t>
    </dgm:pt>
    <dgm:pt modelId="{5FA5374A-D1B1-4F54-AD8A-ED7E8E05CAE6}">
      <dgm:prSet custT="1"/>
      <dgm:spPr/>
      <dgm:t>
        <a:bodyPr/>
        <a:lstStyle/>
        <a:p>
          <a:r>
            <a:rPr lang="en-US" sz="1100" b="1"/>
            <a:t>Identification</a:t>
          </a:r>
          <a:endParaRPr lang="en-GB" sz="1100" b="1"/>
        </a:p>
      </dgm:t>
    </dgm:pt>
    <dgm:pt modelId="{D7ED7446-A706-4C72-894B-587DEF9CA6C7}" type="parTrans" cxnId="{16A13EF6-D59A-422C-BE4C-0533F09FCCEF}">
      <dgm:prSet/>
      <dgm:spPr/>
      <dgm:t>
        <a:bodyPr/>
        <a:lstStyle/>
        <a:p>
          <a:endParaRPr lang="en-GB"/>
        </a:p>
      </dgm:t>
    </dgm:pt>
    <dgm:pt modelId="{3C48024B-40B6-4CE4-918A-2B05B3F034EE}" type="sibTrans" cxnId="{16A13EF6-D59A-422C-BE4C-0533F09FCCEF}">
      <dgm:prSet/>
      <dgm:spPr/>
      <dgm:t>
        <a:bodyPr/>
        <a:lstStyle/>
        <a:p>
          <a:endParaRPr lang="en-GB"/>
        </a:p>
      </dgm:t>
    </dgm:pt>
    <dgm:pt modelId="{3ED163A1-EBAA-497B-9CDD-D72FDFF8E58B}">
      <dgm:prSet custT="1"/>
      <dgm:spPr/>
      <dgm:t>
        <a:bodyPr/>
        <a:lstStyle/>
        <a:p>
          <a:r>
            <a:rPr lang="en-US" sz="1100"/>
            <a:t>Medium score on screening questions if used </a:t>
          </a:r>
          <a:endParaRPr lang="en-GB" sz="1100"/>
        </a:p>
      </dgm:t>
    </dgm:pt>
    <dgm:pt modelId="{72D5F2A6-5110-48FE-AEFD-CC35876C41F5}" type="parTrans" cxnId="{57928A3B-10F9-4FDE-BC3A-5D458DEDBFB5}">
      <dgm:prSet/>
      <dgm:spPr/>
      <dgm:t>
        <a:bodyPr/>
        <a:lstStyle/>
        <a:p>
          <a:endParaRPr lang="en-GB"/>
        </a:p>
      </dgm:t>
    </dgm:pt>
    <dgm:pt modelId="{6D4DE32C-ACFB-4754-A78A-BE803E714EB6}" type="sibTrans" cxnId="{57928A3B-10F9-4FDE-BC3A-5D458DEDBFB5}">
      <dgm:prSet/>
      <dgm:spPr/>
      <dgm:t>
        <a:bodyPr/>
        <a:lstStyle/>
        <a:p>
          <a:endParaRPr lang="en-GB"/>
        </a:p>
      </dgm:t>
    </dgm:pt>
    <dgm:pt modelId="{8EB5A489-8FDF-42FB-AE8B-3E428288313F}">
      <dgm:prSet custT="1"/>
      <dgm:spPr/>
      <dgm:t>
        <a:bodyPr/>
        <a:lstStyle/>
        <a:p>
          <a:r>
            <a:rPr lang="en-US" sz="1100"/>
            <a:t>Parent disclosed or requested mental health support needs </a:t>
          </a:r>
          <a:endParaRPr lang="en-GB" sz="1100"/>
        </a:p>
      </dgm:t>
    </dgm:pt>
    <dgm:pt modelId="{8D744C77-807F-4C1C-9F9F-14845C3A5C16}" type="parTrans" cxnId="{32ABC13B-0B1E-4909-BF88-41EF1DD469A4}">
      <dgm:prSet/>
      <dgm:spPr/>
      <dgm:t>
        <a:bodyPr/>
        <a:lstStyle/>
        <a:p>
          <a:endParaRPr lang="en-GB"/>
        </a:p>
      </dgm:t>
    </dgm:pt>
    <dgm:pt modelId="{5FF9EB1D-B486-4F6E-AD80-AF790BDBF78C}" type="sibTrans" cxnId="{32ABC13B-0B1E-4909-BF88-41EF1DD469A4}">
      <dgm:prSet/>
      <dgm:spPr/>
      <dgm:t>
        <a:bodyPr/>
        <a:lstStyle/>
        <a:p>
          <a:endParaRPr lang="en-GB"/>
        </a:p>
      </dgm:t>
    </dgm:pt>
    <dgm:pt modelId="{3A1F7198-4D2A-4ED5-8AB5-A096B49E074A}">
      <dgm:prSet custT="1"/>
      <dgm:spPr/>
      <dgm:t>
        <a:bodyPr/>
        <a:lstStyle/>
        <a:p>
          <a:r>
            <a:rPr lang="en-US" sz="1050" b="1"/>
            <a:t>Evidence of current difficulties below:</a:t>
          </a:r>
          <a:endParaRPr lang="en-GB" sz="1050" b="1"/>
        </a:p>
      </dgm:t>
    </dgm:pt>
    <dgm:pt modelId="{8B3A8FFD-DA4F-4ED1-BA94-25642A238C40}" type="parTrans" cxnId="{B9751761-4FDB-4D8A-8044-D6896A068FAF}">
      <dgm:prSet/>
      <dgm:spPr/>
      <dgm:t>
        <a:bodyPr/>
        <a:lstStyle/>
        <a:p>
          <a:endParaRPr lang="en-GB"/>
        </a:p>
      </dgm:t>
    </dgm:pt>
    <dgm:pt modelId="{5043BB3E-0A38-4162-AA11-D5123D448FB7}" type="sibTrans" cxnId="{B9751761-4FDB-4D8A-8044-D6896A068FAF}">
      <dgm:prSet/>
      <dgm:spPr/>
      <dgm:t>
        <a:bodyPr/>
        <a:lstStyle/>
        <a:p>
          <a:endParaRPr lang="en-GB"/>
        </a:p>
      </dgm:t>
    </dgm:pt>
    <dgm:pt modelId="{D03C983F-C8C1-406E-A220-BE0758B689CC}">
      <dgm:prSet custT="1"/>
      <dgm:spPr/>
      <dgm:t>
        <a:bodyPr/>
        <a:lstStyle/>
        <a:p>
          <a:r>
            <a:rPr lang="en-US" sz="1050"/>
            <a:t>Intrusive stressors </a:t>
          </a:r>
          <a:r>
            <a:rPr lang="en-US" sz="1050" err="1"/>
            <a:t>eg</a:t>
          </a:r>
          <a:r>
            <a:rPr lang="en-US" sz="1050"/>
            <a:t> relationship, finance, health, housing </a:t>
          </a:r>
          <a:endParaRPr lang="en-GB" sz="1050"/>
        </a:p>
      </dgm:t>
    </dgm:pt>
    <dgm:pt modelId="{D2F0113A-1F5F-4066-9BC2-165D4E836319}" type="parTrans" cxnId="{BEA9EE1F-808D-403A-A481-86F8E658E3CB}">
      <dgm:prSet/>
      <dgm:spPr/>
      <dgm:t>
        <a:bodyPr/>
        <a:lstStyle/>
        <a:p>
          <a:endParaRPr lang="en-GB"/>
        </a:p>
      </dgm:t>
    </dgm:pt>
    <dgm:pt modelId="{EF4C97AF-8EF1-4634-A7D8-5B9700A9B396}" type="sibTrans" cxnId="{BEA9EE1F-808D-403A-A481-86F8E658E3CB}">
      <dgm:prSet/>
      <dgm:spPr/>
      <dgm:t>
        <a:bodyPr/>
        <a:lstStyle/>
        <a:p>
          <a:endParaRPr lang="en-GB"/>
        </a:p>
      </dgm:t>
    </dgm:pt>
    <dgm:pt modelId="{BF6792CC-F62A-4078-91C6-DEB7AA5761D9}">
      <dgm:prSet custT="1"/>
      <dgm:spPr/>
      <dgm:t>
        <a:bodyPr/>
        <a:lstStyle/>
        <a:p>
          <a:r>
            <a:rPr lang="en-US" sz="1050"/>
            <a:t>Professional/parental concerns about attachment and bonding</a:t>
          </a:r>
          <a:endParaRPr lang="en-GB" sz="1050"/>
        </a:p>
      </dgm:t>
    </dgm:pt>
    <dgm:pt modelId="{41E3D73B-58D6-4D7D-8217-8F0E8E3FC653}" type="parTrans" cxnId="{A56FF9E0-5035-410D-989D-55ADCE60C65A}">
      <dgm:prSet/>
      <dgm:spPr/>
      <dgm:t>
        <a:bodyPr/>
        <a:lstStyle/>
        <a:p>
          <a:endParaRPr lang="en-GB"/>
        </a:p>
      </dgm:t>
    </dgm:pt>
    <dgm:pt modelId="{FECF9397-4BD1-43B0-9493-E5E3D7C627EE}" type="sibTrans" cxnId="{A56FF9E0-5035-410D-989D-55ADCE60C65A}">
      <dgm:prSet/>
      <dgm:spPr/>
      <dgm:t>
        <a:bodyPr/>
        <a:lstStyle/>
        <a:p>
          <a:endParaRPr lang="en-GB"/>
        </a:p>
      </dgm:t>
    </dgm:pt>
    <dgm:pt modelId="{15A04D22-B78C-4661-97A0-75453F967C45}">
      <dgm:prSet custT="1"/>
      <dgm:spPr/>
      <dgm:t>
        <a:bodyPr/>
        <a:lstStyle/>
        <a:p>
          <a:r>
            <a:rPr lang="en-US" sz="1050"/>
            <a:t>Parental couple or co-parenting difficulties including domestic abuse</a:t>
          </a:r>
          <a:endParaRPr lang="en-GB" sz="1050"/>
        </a:p>
      </dgm:t>
    </dgm:pt>
    <dgm:pt modelId="{91FF51FF-E099-4F0B-8BCF-7092D3352B14}" type="parTrans" cxnId="{2590D479-5C44-4085-830A-C96770B5927B}">
      <dgm:prSet/>
      <dgm:spPr/>
      <dgm:t>
        <a:bodyPr/>
        <a:lstStyle/>
        <a:p>
          <a:endParaRPr lang="en-GB"/>
        </a:p>
      </dgm:t>
    </dgm:pt>
    <dgm:pt modelId="{89676B68-87AF-4605-99B1-0F98942DFE35}" type="sibTrans" cxnId="{2590D479-5C44-4085-830A-C96770B5927B}">
      <dgm:prSet/>
      <dgm:spPr/>
      <dgm:t>
        <a:bodyPr/>
        <a:lstStyle/>
        <a:p>
          <a:endParaRPr lang="en-GB"/>
        </a:p>
      </dgm:t>
    </dgm:pt>
    <dgm:pt modelId="{C154049B-E84C-46DC-90A0-E6CF44111B86}">
      <dgm:prSet custT="1"/>
      <dgm:spPr/>
      <dgm:t>
        <a:bodyPr/>
        <a:lstStyle/>
        <a:p>
          <a:r>
            <a:rPr lang="en-US" sz="1050"/>
            <a:t>Indications of mild/moderate depression</a:t>
          </a:r>
          <a:endParaRPr lang="en-GB" sz="1050"/>
        </a:p>
      </dgm:t>
    </dgm:pt>
    <dgm:pt modelId="{F0C13F53-282D-4978-A190-77866EE17903}" type="parTrans" cxnId="{D8617016-CCD1-4FE0-90CF-1C017A9427A5}">
      <dgm:prSet/>
      <dgm:spPr/>
      <dgm:t>
        <a:bodyPr/>
        <a:lstStyle/>
        <a:p>
          <a:endParaRPr lang="en-GB"/>
        </a:p>
      </dgm:t>
    </dgm:pt>
    <dgm:pt modelId="{A4233EB1-1822-45D0-8DA3-B48261ACE0E8}" type="sibTrans" cxnId="{D8617016-CCD1-4FE0-90CF-1C017A9427A5}">
      <dgm:prSet/>
      <dgm:spPr/>
      <dgm:t>
        <a:bodyPr/>
        <a:lstStyle/>
        <a:p>
          <a:endParaRPr lang="en-GB"/>
        </a:p>
      </dgm:t>
    </dgm:pt>
    <dgm:pt modelId="{7DBD4374-C867-42FE-842C-8A119C30DDE0}">
      <dgm:prSet custT="1"/>
      <dgm:spPr/>
      <dgm:t>
        <a:bodyPr/>
        <a:lstStyle/>
        <a:p>
          <a:r>
            <a:rPr lang="en-US" sz="1050"/>
            <a:t>Intrusive sleep difficulties</a:t>
          </a:r>
          <a:endParaRPr lang="en-GB" sz="1050"/>
        </a:p>
      </dgm:t>
    </dgm:pt>
    <dgm:pt modelId="{641942D8-7205-4C05-B3C8-7E08EC435267}" type="parTrans" cxnId="{90988DC4-24A5-4655-BF27-C5F0316D048D}">
      <dgm:prSet/>
      <dgm:spPr/>
      <dgm:t>
        <a:bodyPr/>
        <a:lstStyle/>
        <a:p>
          <a:endParaRPr lang="en-GB"/>
        </a:p>
      </dgm:t>
    </dgm:pt>
    <dgm:pt modelId="{F46AABF6-E56F-4D98-9A8A-6672641E404E}" type="sibTrans" cxnId="{90988DC4-24A5-4655-BF27-C5F0316D048D}">
      <dgm:prSet/>
      <dgm:spPr/>
      <dgm:t>
        <a:bodyPr/>
        <a:lstStyle/>
        <a:p>
          <a:endParaRPr lang="en-GB"/>
        </a:p>
      </dgm:t>
    </dgm:pt>
    <dgm:pt modelId="{EBDE3724-1ECE-4F4D-A98C-0414DA2768AD}">
      <dgm:prSet custT="1"/>
      <dgm:spPr/>
      <dgm:t>
        <a:bodyPr/>
        <a:lstStyle/>
        <a:p>
          <a:r>
            <a:rPr lang="en-US" sz="1050"/>
            <a:t>Difficulties or traumatic birth</a:t>
          </a:r>
          <a:endParaRPr lang="en-GB" sz="1050"/>
        </a:p>
      </dgm:t>
    </dgm:pt>
    <dgm:pt modelId="{5805E5C4-9C60-491C-B2AD-CBEED3066622}" type="parTrans" cxnId="{8CD652FA-D022-4EF6-BBF0-E74D663F14D1}">
      <dgm:prSet/>
      <dgm:spPr/>
      <dgm:t>
        <a:bodyPr/>
        <a:lstStyle/>
        <a:p>
          <a:endParaRPr lang="en-GB"/>
        </a:p>
      </dgm:t>
    </dgm:pt>
    <dgm:pt modelId="{AF0AA531-F0F3-4D02-9DC6-352CB30B11F5}" type="sibTrans" cxnId="{8CD652FA-D022-4EF6-BBF0-E74D663F14D1}">
      <dgm:prSet/>
      <dgm:spPr/>
      <dgm:t>
        <a:bodyPr/>
        <a:lstStyle/>
        <a:p>
          <a:endParaRPr lang="en-GB"/>
        </a:p>
      </dgm:t>
    </dgm:pt>
    <dgm:pt modelId="{904CDD17-DCE4-4CD4-954B-8915674F09A5}">
      <dgm:prSet custT="1"/>
      <dgm:spPr/>
      <dgm:t>
        <a:bodyPr/>
        <a:lstStyle/>
        <a:p>
          <a:r>
            <a:rPr lang="en-US" sz="1050"/>
            <a:t>Mild to moderate anxiety-related problem </a:t>
          </a:r>
          <a:r>
            <a:rPr lang="en-US" sz="1050" err="1"/>
            <a:t>eg</a:t>
          </a:r>
          <a:r>
            <a:rPr lang="en-US" sz="1050"/>
            <a:t> isolation, panic attacks, obsessive </a:t>
          </a:r>
          <a:r>
            <a:rPr lang="en-US" sz="1050" err="1"/>
            <a:t>behaviour</a:t>
          </a:r>
          <a:r>
            <a:rPr lang="en-US" sz="1050"/>
            <a:t>, phobic avoidance</a:t>
          </a:r>
          <a:endParaRPr lang="en-GB" sz="1050"/>
        </a:p>
      </dgm:t>
    </dgm:pt>
    <dgm:pt modelId="{8B7B9A97-74AE-4642-B214-D06562C33ED0}" type="parTrans" cxnId="{9D78FB84-C662-4A5F-B335-B7BE7922A9EC}">
      <dgm:prSet/>
      <dgm:spPr/>
      <dgm:t>
        <a:bodyPr/>
        <a:lstStyle/>
        <a:p>
          <a:endParaRPr lang="en-GB"/>
        </a:p>
      </dgm:t>
    </dgm:pt>
    <dgm:pt modelId="{535431DF-54B7-49FC-B249-D0267D82812F}" type="sibTrans" cxnId="{9D78FB84-C662-4A5F-B335-B7BE7922A9EC}">
      <dgm:prSet/>
      <dgm:spPr/>
      <dgm:t>
        <a:bodyPr/>
        <a:lstStyle/>
        <a:p>
          <a:endParaRPr lang="en-GB"/>
        </a:p>
      </dgm:t>
    </dgm:pt>
    <dgm:pt modelId="{A9BD59CD-B734-443E-8AA2-5F619D0C18F5}">
      <dgm:prSet custT="1"/>
      <dgm:spPr/>
      <dgm:t>
        <a:bodyPr/>
        <a:lstStyle/>
        <a:p>
          <a:r>
            <a:rPr lang="en-US" sz="1100" b="1"/>
            <a:t>History of the following:</a:t>
          </a:r>
          <a:endParaRPr lang="en-GB" sz="1100" b="1"/>
        </a:p>
      </dgm:t>
    </dgm:pt>
    <dgm:pt modelId="{BEB9CD24-A92A-4553-B6E2-CD6D434F495E}" type="parTrans" cxnId="{65511D58-0375-4318-9A43-47EAEFF73667}">
      <dgm:prSet/>
      <dgm:spPr/>
      <dgm:t>
        <a:bodyPr/>
        <a:lstStyle/>
        <a:p>
          <a:endParaRPr lang="en-GB"/>
        </a:p>
      </dgm:t>
    </dgm:pt>
    <dgm:pt modelId="{850C5B42-89E3-4C6C-8084-9E58C4BA9DBF}" type="sibTrans" cxnId="{65511D58-0375-4318-9A43-47EAEFF73667}">
      <dgm:prSet/>
      <dgm:spPr/>
      <dgm:t>
        <a:bodyPr/>
        <a:lstStyle/>
        <a:p>
          <a:endParaRPr lang="en-GB"/>
        </a:p>
      </dgm:t>
    </dgm:pt>
    <dgm:pt modelId="{DE1A170F-415A-4418-8E81-830F64BCDC78}">
      <dgm:prSet custT="1"/>
      <dgm:spPr/>
      <dgm:t>
        <a:bodyPr/>
        <a:lstStyle/>
        <a:p>
          <a:r>
            <a:rPr lang="en-US" sz="1100"/>
            <a:t>Prolonged or repeated contact with mental health services</a:t>
          </a:r>
          <a:endParaRPr lang="en-GB" sz="1100"/>
        </a:p>
      </dgm:t>
    </dgm:pt>
    <dgm:pt modelId="{30882A62-3939-449B-BF0C-F347847D3C34}" type="parTrans" cxnId="{2638BD4C-954F-4DDA-9A03-8367E4602561}">
      <dgm:prSet/>
      <dgm:spPr/>
      <dgm:t>
        <a:bodyPr/>
        <a:lstStyle/>
        <a:p>
          <a:endParaRPr lang="en-GB"/>
        </a:p>
      </dgm:t>
    </dgm:pt>
    <dgm:pt modelId="{001E2BA4-C8F2-44AA-AB86-2ACF935A488B}" type="sibTrans" cxnId="{2638BD4C-954F-4DDA-9A03-8367E4602561}">
      <dgm:prSet/>
      <dgm:spPr/>
      <dgm:t>
        <a:bodyPr/>
        <a:lstStyle/>
        <a:p>
          <a:endParaRPr lang="en-GB"/>
        </a:p>
      </dgm:t>
    </dgm:pt>
    <dgm:pt modelId="{3E5581B7-2C9E-4B89-9B3E-E5C4294660CF}">
      <dgm:prSet custT="1"/>
      <dgm:spPr/>
      <dgm:t>
        <a:bodyPr/>
        <a:lstStyle/>
        <a:p>
          <a:r>
            <a:rPr lang="en-US" sz="1100"/>
            <a:t>Prolonged use of antidepressant/anxiolytic medication</a:t>
          </a:r>
          <a:endParaRPr lang="en-GB" sz="1100"/>
        </a:p>
      </dgm:t>
    </dgm:pt>
    <dgm:pt modelId="{0AC7DC62-D3A4-45EA-8EE4-F271A8C367EC}" type="parTrans" cxnId="{208EDC14-5755-4BAF-946C-5095C92C74BC}">
      <dgm:prSet/>
      <dgm:spPr/>
      <dgm:t>
        <a:bodyPr/>
        <a:lstStyle/>
        <a:p>
          <a:endParaRPr lang="en-GB"/>
        </a:p>
      </dgm:t>
    </dgm:pt>
    <dgm:pt modelId="{F13D676C-4ADB-4108-9E42-BCF82762283C}" type="sibTrans" cxnId="{208EDC14-5755-4BAF-946C-5095C92C74BC}">
      <dgm:prSet/>
      <dgm:spPr/>
      <dgm:t>
        <a:bodyPr/>
        <a:lstStyle/>
        <a:p>
          <a:endParaRPr lang="en-GB"/>
        </a:p>
      </dgm:t>
    </dgm:pt>
    <dgm:pt modelId="{FA9A4790-E7EA-4C7F-AC35-E8CC7C5A151E}">
      <dgm:prSet custT="1"/>
      <dgm:spPr/>
      <dgm:t>
        <a:bodyPr/>
        <a:lstStyle/>
        <a:p>
          <a:r>
            <a:rPr lang="en-US" sz="1100"/>
            <a:t>Ambivalence about pregnancy/motherhood/birth</a:t>
          </a:r>
          <a:endParaRPr lang="en-GB" sz="1100"/>
        </a:p>
      </dgm:t>
    </dgm:pt>
    <dgm:pt modelId="{2AAF03E7-BF95-4EB9-8764-7BCABD9EB555}" type="parTrans" cxnId="{44A46928-D43E-40A3-83CC-7C531BF71C84}">
      <dgm:prSet/>
      <dgm:spPr/>
      <dgm:t>
        <a:bodyPr/>
        <a:lstStyle/>
        <a:p>
          <a:endParaRPr lang="en-GB"/>
        </a:p>
      </dgm:t>
    </dgm:pt>
    <dgm:pt modelId="{0EB548E7-FFB0-4AA0-91F6-FECE3CD2DEB2}" type="sibTrans" cxnId="{44A46928-D43E-40A3-83CC-7C531BF71C84}">
      <dgm:prSet/>
      <dgm:spPr/>
      <dgm:t>
        <a:bodyPr/>
        <a:lstStyle/>
        <a:p>
          <a:endParaRPr lang="en-GB"/>
        </a:p>
      </dgm:t>
    </dgm:pt>
    <dgm:pt modelId="{2EAC48E6-6CD1-4EF9-A535-5BEFFD9E901F}">
      <dgm:prSet custT="1"/>
      <dgm:spPr/>
      <dgm:t>
        <a:bodyPr/>
        <a:lstStyle/>
        <a:p>
          <a:r>
            <a:rPr lang="en-US" sz="1100"/>
            <a:t>Not bonding with children</a:t>
          </a:r>
          <a:endParaRPr lang="en-GB" sz="1100"/>
        </a:p>
      </dgm:t>
    </dgm:pt>
    <dgm:pt modelId="{4CEF8FB9-23A5-432D-A993-5ACD10F7D33D}" type="parTrans" cxnId="{CE2A82E8-B7E4-48D1-900B-4AE936473C19}">
      <dgm:prSet/>
      <dgm:spPr/>
      <dgm:t>
        <a:bodyPr/>
        <a:lstStyle/>
        <a:p>
          <a:endParaRPr lang="en-GB"/>
        </a:p>
      </dgm:t>
    </dgm:pt>
    <dgm:pt modelId="{9E8E408B-B8AE-42E8-BEF7-C6703938449A}" type="sibTrans" cxnId="{CE2A82E8-B7E4-48D1-900B-4AE936473C19}">
      <dgm:prSet/>
      <dgm:spPr/>
      <dgm:t>
        <a:bodyPr/>
        <a:lstStyle/>
        <a:p>
          <a:endParaRPr lang="en-GB"/>
        </a:p>
      </dgm:t>
    </dgm:pt>
    <dgm:pt modelId="{C1CBF9FC-A916-48B3-84D1-0B3812F2664B}" type="pres">
      <dgm:prSet presAssocID="{112C9DD5-2B31-40B2-AB82-59B4F341F3E8}" presName="Name0" presStyleCnt="0">
        <dgm:presLayoutVars>
          <dgm:dir/>
          <dgm:resizeHandles val="exact"/>
        </dgm:presLayoutVars>
      </dgm:prSet>
      <dgm:spPr/>
    </dgm:pt>
    <dgm:pt modelId="{75AFFBAD-0548-47E1-9124-49703F2A8181}" type="pres">
      <dgm:prSet presAssocID="{112C9DD5-2B31-40B2-AB82-59B4F341F3E8}" presName="fgShape" presStyleLbl="fgShp" presStyleIdx="0" presStyleCnt="1" custLinFactNeighborX="1947" custLinFactNeighborY="60803"/>
      <dgm:spPr>
        <a:solidFill>
          <a:srgbClr val="00B0F0"/>
        </a:solidFill>
      </dgm:spPr>
    </dgm:pt>
    <dgm:pt modelId="{CF7A0887-79CF-4BF4-8E16-685C7FB9B06D}" type="pres">
      <dgm:prSet presAssocID="{112C9DD5-2B31-40B2-AB82-59B4F341F3E8}" presName="linComp" presStyleCnt="0"/>
      <dgm:spPr/>
    </dgm:pt>
    <dgm:pt modelId="{1D4913B1-DD78-4A95-8CE9-D5DD450824BD}" type="pres">
      <dgm:prSet presAssocID="{5FA5374A-D1B1-4F54-AD8A-ED7E8E05CAE6}" presName="compNode" presStyleCnt="0"/>
      <dgm:spPr/>
    </dgm:pt>
    <dgm:pt modelId="{8FF82A08-7821-4D8F-9F3B-97A10277B703}" type="pres">
      <dgm:prSet presAssocID="{5FA5374A-D1B1-4F54-AD8A-ED7E8E05CAE6}" presName="bkgdShape" presStyleLbl="node1" presStyleIdx="0" presStyleCnt="3"/>
      <dgm:spPr/>
    </dgm:pt>
    <dgm:pt modelId="{E2D0E543-41DF-4FC0-81DE-0EC2E416F454}" type="pres">
      <dgm:prSet presAssocID="{5FA5374A-D1B1-4F54-AD8A-ED7E8E05CAE6}" presName="nodeTx" presStyleLbl="node1" presStyleIdx="0" presStyleCnt="3">
        <dgm:presLayoutVars>
          <dgm:bulletEnabled val="1"/>
        </dgm:presLayoutVars>
      </dgm:prSet>
      <dgm:spPr/>
    </dgm:pt>
    <dgm:pt modelId="{CB8509BF-A271-436A-9083-1A7AFBAD6E98}" type="pres">
      <dgm:prSet presAssocID="{5FA5374A-D1B1-4F54-AD8A-ED7E8E05CAE6}" presName="invisiNode" presStyleLbl="node1" presStyleIdx="0" presStyleCnt="3"/>
      <dgm:spPr/>
    </dgm:pt>
    <dgm:pt modelId="{90DD96E8-AFCC-4143-9FA8-3281BE3EE965}" type="pres">
      <dgm:prSet presAssocID="{5FA5374A-D1B1-4F54-AD8A-ED7E8E05CAE6}" presName="imagNode" presStyleLbl="fgImgPlace1" presStyleIdx="0" presStyleCnt="3"/>
      <dgm:spPr>
        <a:blipFill>
          <a:blip xmlns:r="http://schemas.openxmlformats.org/officeDocument/2006/relationships">
            <a:extLst>
              <a:ext uri="{96DAC541-7B7A-43D3-8B79-37D633B846F1}">
                <asvg:svgBlip xmlns:asvg="http://schemas.microsoft.com/office/drawing/2016/SVG/main" r:embed="rId1"/>
              </a:ext>
            </a:extLst>
          </a:blip>
          <a:srcRect/>
          <a:stretch>
            <a:fillRect/>
          </a:stretch>
        </a:blipFill>
      </dgm:spPr>
      <dgm:extLst>
        <a:ext uri="{E40237B7-FDA0-4F09-8148-C483321AD2D9}">
          <dgm14:cNvPr xmlns:dgm14="http://schemas.microsoft.com/office/drawing/2010/diagram" id="0" name="" descr="Child with balloon outline"/>
        </a:ext>
      </dgm:extLst>
    </dgm:pt>
    <dgm:pt modelId="{23843442-5BA2-4073-AE0D-0D0CC090D6FC}" type="pres">
      <dgm:prSet presAssocID="{3C48024B-40B6-4CE4-918A-2B05B3F034EE}" presName="sibTrans" presStyleLbl="sibTrans2D1" presStyleIdx="0" presStyleCnt="0"/>
      <dgm:spPr/>
    </dgm:pt>
    <dgm:pt modelId="{F2F44D76-09C6-4ABE-AFD9-4DC355B9D352}" type="pres">
      <dgm:prSet presAssocID="{3A1F7198-4D2A-4ED5-8AB5-A096B49E074A}" presName="compNode" presStyleCnt="0"/>
      <dgm:spPr/>
    </dgm:pt>
    <dgm:pt modelId="{92D3B6EE-196F-4D48-AE55-666E879EB19D}" type="pres">
      <dgm:prSet presAssocID="{3A1F7198-4D2A-4ED5-8AB5-A096B49E074A}" presName="bkgdShape" presStyleLbl="node1" presStyleIdx="1" presStyleCnt="3"/>
      <dgm:spPr/>
    </dgm:pt>
    <dgm:pt modelId="{E1BA70AD-709B-44AA-BFF6-627E16281CA6}" type="pres">
      <dgm:prSet presAssocID="{3A1F7198-4D2A-4ED5-8AB5-A096B49E074A}" presName="nodeTx" presStyleLbl="node1" presStyleIdx="1" presStyleCnt="3">
        <dgm:presLayoutVars>
          <dgm:bulletEnabled val="1"/>
        </dgm:presLayoutVars>
      </dgm:prSet>
      <dgm:spPr/>
    </dgm:pt>
    <dgm:pt modelId="{2BEF1861-B498-4A08-9461-53E6388E38D7}" type="pres">
      <dgm:prSet presAssocID="{3A1F7198-4D2A-4ED5-8AB5-A096B49E074A}" presName="invisiNode" presStyleLbl="node1" presStyleIdx="1" presStyleCnt="3"/>
      <dgm:spPr/>
    </dgm:pt>
    <dgm:pt modelId="{6ED1019F-4E80-4ECD-9AE1-AA3A9A39BF6F}" type="pres">
      <dgm:prSet presAssocID="{3A1F7198-4D2A-4ED5-8AB5-A096B49E074A}" presName="imagNode" presStyleLbl="fgImgPlace1" presStyleIdx="1" presStyleCnt="3"/>
      <dgm:spPr>
        <a:blipFill>
          <a:blip xmlns:r="http://schemas.openxmlformats.org/officeDocument/2006/relationships">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Butterfly outline"/>
        </a:ext>
      </dgm:extLst>
    </dgm:pt>
    <dgm:pt modelId="{44FDCFEB-60B0-4202-9168-B61BECA68DBB}" type="pres">
      <dgm:prSet presAssocID="{5043BB3E-0A38-4162-AA11-D5123D448FB7}" presName="sibTrans" presStyleLbl="sibTrans2D1" presStyleIdx="0" presStyleCnt="0"/>
      <dgm:spPr/>
    </dgm:pt>
    <dgm:pt modelId="{B8C6DCD1-C7A6-417C-8835-F92DD96210C5}" type="pres">
      <dgm:prSet presAssocID="{A9BD59CD-B734-443E-8AA2-5F619D0C18F5}" presName="compNode" presStyleCnt="0"/>
      <dgm:spPr/>
    </dgm:pt>
    <dgm:pt modelId="{01CF132C-443B-4F55-906A-043D974CAD71}" type="pres">
      <dgm:prSet presAssocID="{A9BD59CD-B734-443E-8AA2-5F619D0C18F5}" presName="bkgdShape" presStyleLbl="node1" presStyleIdx="2" presStyleCnt="3"/>
      <dgm:spPr/>
    </dgm:pt>
    <dgm:pt modelId="{4C5886E3-27DE-45CD-8AA1-3EA10D94C5C0}" type="pres">
      <dgm:prSet presAssocID="{A9BD59CD-B734-443E-8AA2-5F619D0C18F5}" presName="nodeTx" presStyleLbl="node1" presStyleIdx="2" presStyleCnt="3">
        <dgm:presLayoutVars>
          <dgm:bulletEnabled val="1"/>
        </dgm:presLayoutVars>
      </dgm:prSet>
      <dgm:spPr/>
    </dgm:pt>
    <dgm:pt modelId="{D46BF11B-15AA-472F-8B12-1E1D696F1F42}" type="pres">
      <dgm:prSet presAssocID="{A9BD59CD-B734-443E-8AA2-5F619D0C18F5}" presName="invisiNode" presStyleLbl="node1" presStyleIdx="2" presStyleCnt="3"/>
      <dgm:spPr/>
    </dgm:pt>
    <dgm:pt modelId="{A839C632-CA1B-4570-BA4C-4A806256C2D7}" type="pres">
      <dgm:prSet presAssocID="{A9BD59CD-B734-443E-8AA2-5F619D0C18F5}" presName="imagNode" presStyleLbl="fgImgPlace1" presStyleIdx="2" presStyleCnt="3"/>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dgm:spPr>
      <dgm:extLst>
        <a:ext uri="{E40237B7-FDA0-4F09-8148-C483321AD2D9}">
          <dgm14:cNvPr xmlns:dgm14="http://schemas.microsoft.com/office/drawing/2010/diagram" id="0" name="" descr="Apple outline"/>
        </a:ext>
      </dgm:extLst>
    </dgm:pt>
  </dgm:ptLst>
  <dgm:cxnLst>
    <dgm:cxn modelId="{60958D02-F7C9-4CA4-AA72-D61CCCC2033B}" type="presOf" srcId="{3ED163A1-EBAA-497B-9CDD-D72FDFF8E58B}" destId="{8FF82A08-7821-4D8F-9F3B-97A10277B703}" srcOrd="0" destOrd="1" presId="urn:microsoft.com/office/officeart/2005/8/layout/hList7"/>
    <dgm:cxn modelId="{5DE7E30B-D3D4-4F5E-A886-6D975F8C38E0}" type="presOf" srcId="{FA9A4790-E7EA-4C7F-AC35-E8CC7C5A151E}" destId="{01CF132C-443B-4F55-906A-043D974CAD71}" srcOrd="0" destOrd="3" presId="urn:microsoft.com/office/officeart/2005/8/layout/hList7"/>
    <dgm:cxn modelId="{9272360C-C5A7-4328-B94C-16995F7A0AE0}" type="presOf" srcId="{A9BD59CD-B734-443E-8AA2-5F619D0C18F5}" destId="{4C5886E3-27DE-45CD-8AA1-3EA10D94C5C0}" srcOrd="1" destOrd="0" presId="urn:microsoft.com/office/officeart/2005/8/layout/hList7"/>
    <dgm:cxn modelId="{208EDC14-5755-4BAF-946C-5095C92C74BC}" srcId="{A9BD59CD-B734-443E-8AA2-5F619D0C18F5}" destId="{3E5581B7-2C9E-4B89-9B3E-E5C4294660CF}" srcOrd="1" destOrd="0" parTransId="{0AC7DC62-D3A4-45EA-8EE4-F271A8C367EC}" sibTransId="{F13D676C-4ADB-4108-9E42-BCF82762283C}"/>
    <dgm:cxn modelId="{D8617016-CCD1-4FE0-90CF-1C017A9427A5}" srcId="{3A1F7198-4D2A-4ED5-8AB5-A096B49E074A}" destId="{C154049B-E84C-46DC-90A0-E6CF44111B86}" srcOrd="3" destOrd="0" parTransId="{F0C13F53-282D-4978-A190-77866EE17903}" sibTransId="{A4233EB1-1822-45D0-8DA3-B48261ACE0E8}"/>
    <dgm:cxn modelId="{A3E3731C-46CD-4C4D-8041-A674C9464BC6}" type="presOf" srcId="{EBDE3724-1ECE-4F4D-A98C-0414DA2768AD}" destId="{92D3B6EE-196F-4D48-AE55-666E879EB19D}" srcOrd="0" destOrd="6" presId="urn:microsoft.com/office/officeart/2005/8/layout/hList7"/>
    <dgm:cxn modelId="{4C1EE51C-08C8-4A40-BE49-043E51D0690F}" type="presOf" srcId="{3E5581B7-2C9E-4B89-9B3E-E5C4294660CF}" destId="{4C5886E3-27DE-45CD-8AA1-3EA10D94C5C0}" srcOrd="1" destOrd="2" presId="urn:microsoft.com/office/officeart/2005/8/layout/hList7"/>
    <dgm:cxn modelId="{BEA9EE1F-808D-403A-A481-86F8E658E3CB}" srcId="{3A1F7198-4D2A-4ED5-8AB5-A096B49E074A}" destId="{D03C983F-C8C1-406E-A220-BE0758B689CC}" srcOrd="0" destOrd="0" parTransId="{D2F0113A-1F5F-4066-9BC2-165D4E836319}" sibTransId="{EF4C97AF-8EF1-4634-A7D8-5B9700A9B396}"/>
    <dgm:cxn modelId="{F5A28924-89AD-46F9-B77A-8008C1C8DE60}" type="presOf" srcId="{BF6792CC-F62A-4078-91C6-DEB7AA5761D9}" destId="{E1BA70AD-709B-44AA-BFF6-627E16281CA6}" srcOrd="1" destOrd="2" presId="urn:microsoft.com/office/officeart/2005/8/layout/hList7"/>
    <dgm:cxn modelId="{18896326-4D5E-49E2-8283-C62EA992D4BD}" type="presOf" srcId="{2EAC48E6-6CD1-4EF9-A535-5BEFFD9E901F}" destId="{4C5886E3-27DE-45CD-8AA1-3EA10D94C5C0}" srcOrd="1" destOrd="4" presId="urn:microsoft.com/office/officeart/2005/8/layout/hList7"/>
    <dgm:cxn modelId="{D1994427-96A1-41E4-990A-F0C5EB8A8612}" type="presOf" srcId="{3ED163A1-EBAA-497B-9CDD-D72FDFF8E58B}" destId="{E2D0E543-41DF-4FC0-81DE-0EC2E416F454}" srcOrd="1" destOrd="1" presId="urn:microsoft.com/office/officeart/2005/8/layout/hList7"/>
    <dgm:cxn modelId="{44A46928-D43E-40A3-83CC-7C531BF71C84}" srcId="{A9BD59CD-B734-443E-8AA2-5F619D0C18F5}" destId="{FA9A4790-E7EA-4C7F-AC35-E8CC7C5A151E}" srcOrd="2" destOrd="0" parTransId="{2AAF03E7-BF95-4EB9-8764-7BCABD9EB555}" sibTransId="{0EB548E7-FFB0-4AA0-91F6-FECE3CD2DEB2}"/>
    <dgm:cxn modelId="{0A9C9E2B-B774-4066-97D6-8482D8167380}" type="presOf" srcId="{BF6792CC-F62A-4078-91C6-DEB7AA5761D9}" destId="{92D3B6EE-196F-4D48-AE55-666E879EB19D}" srcOrd="0" destOrd="2" presId="urn:microsoft.com/office/officeart/2005/8/layout/hList7"/>
    <dgm:cxn modelId="{827F8935-4A19-4917-9C11-FE1397640B00}" type="presOf" srcId="{8EB5A489-8FDF-42FB-AE8B-3E428288313F}" destId="{8FF82A08-7821-4D8F-9F3B-97A10277B703}" srcOrd="0" destOrd="2" presId="urn:microsoft.com/office/officeart/2005/8/layout/hList7"/>
    <dgm:cxn modelId="{F856683A-89A5-4E07-800C-A96C26346ED2}" type="presOf" srcId="{EBDE3724-1ECE-4F4D-A98C-0414DA2768AD}" destId="{E1BA70AD-709B-44AA-BFF6-627E16281CA6}" srcOrd="1" destOrd="6" presId="urn:microsoft.com/office/officeart/2005/8/layout/hList7"/>
    <dgm:cxn modelId="{57928A3B-10F9-4FDE-BC3A-5D458DEDBFB5}" srcId="{5FA5374A-D1B1-4F54-AD8A-ED7E8E05CAE6}" destId="{3ED163A1-EBAA-497B-9CDD-D72FDFF8E58B}" srcOrd="0" destOrd="0" parTransId="{72D5F2A6-5110-48FE-AEFD-CC35876C41F5}" sibTransId="{6D4DE32C-ACFB-4754-A78A-BE803E714EB6}"/>
    <dgm:cxn modelId="{32ABC13B-0B1E-4909-BF88-41EF1DD469A4}" srcId="{5FA5374A-D1B1-4F54-AD8A-ED7E8E05CAE6}" destId="{8EB5A489-8FDF-42FB-AE8B-3E428288313F}" srcOrd="1" destOrd="0" parTransId="{8D744C77-807F-4C1C-9F9F-14845C3A5C16}" sibTransId="{5FF9EB1D-B486-4F6E-AD80-AF790BDBF78C}"/>
    <dgm:cxn modelId="{D174883C-DBF2-431C-9499-009BEC4377F8}" type="presOf" srcId="{904CDD17-DCE4-4CD4-954B-8915674F09A5}" destId="{92D3B6EE-196F-4D48-AE55-666E879EB19D}" srcOrd="0" destOrd="7" presId="urn:microsoft.com/office/officeart/2005/8/layout/hList7"/>
    <dgm:cxn modelId="{E3B5713F-F6A0-4011-9FF9-2F49162D2E34}" type="presOf" srcId="{3A1F7198-4D2A-4ED5-8AB5-A096B49E074A}" destId="{E1BA70AD-709B-44AA-BFF6-627E16281CA6}" srcOrd="1" destOrd="0" presId="urn:microsoft.com/office/officeart/2005/8/layout/hList7"/>
    <dgm:cxn modelId="{B9751761-4FDB-4D8A-8044-D6896A068FAF}" srcId="{112C9DD5-2B31-40B2-AB82-59B4F341F3E8}" destId="{3A1F7198-4D2A-4ED5-8AB5-A096B49E074A}" srcOrd="1" destOrd="0" parTransId="{8B3A8FFD-DA4F-4ED1-BA94-25642A238C40}" sibTransId="{5043BB3E-0A38-4162-AA11-D5123D448FB7}"/>
    <dgm:cxn modelId="{2C26C042-8BBD-43AF-9B04-5736688BA179}" type="presOf" srcId="{5FA5374A-D1B1-4F54-AD8A-ED7E8E05CAE6}" destId="{8FF82A08-7821-4D8F-9F3B-97A10277B703}" srcOrd="0" destOrd="0" presId="urn:microsoft.com/office/officeart/2005/8/layout/hList7"/>
    <dgm:cxn modelId="{60190E65-8AFE-40BE-ACE9-4A3DB8D4CE8B}" type="presOf" srcId="{C154049B-E84C-46DC-90A0-E6CF44111B86}" destId="{E1BA70AD-709B-44AA-BFF6-627E16281CA6}" srcOrd="1" destOrd="4" presId="urn:microsoft.com/office/officeart/2005/8/layout/hList7"/>
    <dgm:cxn modelId="{4A63494A-7B19-43FE-928F-1DD6031ED1C2}" type="presOf" srcId="{DE1A170F-415A-4418-8E81-830F64BCDC78}" destId="{4C5886E3-27DE-45CD-8AA1-3EA10D94C5C0}" srcOrd="1" destOrd="1" presId="urn:microsoft.com/office/officeart/2005/8/layout/hList7"/>
    <dgm:cxn modelId="{2638BD4C-954F-4DDA-9A03-8367E4602561}" srcId="{A9BD59CD-B734-443E-8AA2-5F619D0C18F5}" destId="{DE1A170F-415A-4418-8E81-830F64BCDC78}" srcOrd="0" destOrd="0" parTransId="{30882A62-3939-449B-BF0C-F347847D3C34}" sibTransId="{001E2BA4-C8F2-44AA-AB86-2ACF935A488B}"/>
    <dgm:cxn modelId="{2BB78275-EB66-4BEC-9EC8-62CC39250480}" type="presOf" srcId="{2EAC48E6-6CD1-4EF9-A535-5BEFFD9E901F}" destId="{01CF132C-443B-4F55-906A-043D974CAD71}" srcOrd="0" destOrd="4" presId="urn:microsoft.com/office/officeart/2005/8/layout/hList7"/>
    <dgm:cxn modelId="{7BD4DA55-1060-4AA7-B463-C8246AB7BB91}" type="presOf" srcId="{15A04D22-B78C-4661-97A0-75453F967C45}" destId="{E1BA70AD-709B-44AA-BFF6-627E16281CA6}" srcOrd="1" destOrd="3" presId="urn:microsoft.com/office/officeart/2005/8/layout/hList7"/>
    <dgm:cxn modelId="{65511D58-0375-4318-9A43-47EAEFF73667}" srcId="{112C9DD5-2B31-40B2-AB82-59B4F341F3E8}" destId="{A9BD59CD-B734-443E-8AA2-5F619D0C18F5}" srcOrd="2" destOrd="0" parTransId="{BEB9CD24-A92A-4553-B6E2-CD6D434F495E}" sibTransId="{850C5B42-89E3-4C6C-8084-9E58C4BA9DBF}"/>
    <dgm:cxn modelId="{2590D479-5C44-4085-830A-C96770B5927B}" srcId="{3A1F7198-4D2A-4ED5-8AB5-A096B49E074A}" destId="{15A04D22-B78C-4661-97A0-75453F967C45}" srcOrd="2" destOrd="0" parTransId="{91FF51FF-E099-4F0B-8BCF-7092D3352B14}" sibTransId="{89676B68-87AF-4605-99B1-0F98942DFE35}"/>
    <dgm:cxn modelId="{9D78FB84-C662-4A5F-B335-B7BE7922A9EC}" srcId="{3A1F7198-4D2A-4ED5-8AB5-A096B49E074A}" destId="{904CDD17-DCE4-4CD4-954B-8915674F09A5}" srcOrd="6" destOrd="0" parTransId="{8B7B9A97-74AE-4642-B214-D06562C33ED0}" sibTransId="{535431DF-54B7-49FC-B249-D0267D82812F}"/>
    <dgm:cxn modelId="{D627D78C-E4C8-40E8-9D86-AFD130ADFD58}" type="presOf" srcId="{7DBD4374-C867-42FE-842C-8A119C30DDE0}" destId="{E1BA70AD-709B-44AA-BFF6-627E16281CA6}" srcOrd="1" destOrd="5" presId="urn:microsoft.com/office/officeart/2005/8/layout/hList7"/>
    <dgm:cxn modelId="{BAA051A9-A413-4B02-8D1C-0DF035A4D111}" type="presOf" srcId="{FA9A4790-E7EA-4C7F-AC35-E8CC7C5A151E}" destId="{4C5886E3-27DE-45CD-8AA1-3EA10D94C5C0}" srcOrd="1" destOrd="3" presId="urn:microsoft.com/office/officeart/2005/8/layout/hList7"/>
    <dgm:cxn modelId="{C00CDBAF-8229-4F8A-BD91-9513C54F0A32}" type="presOf" srcId="{112C9DD5-2B31-40B2-AB82-59B4F341F3E8}" destId="{C1CBF9FC-A916-48B3-84D1-0B3812F2664B}" srcOrd="0" destOrd="0" presId="urn:microsoft.com/office/officeart/2005/8/layout/hList7"/>
    <dgm:cxn modelId="{A7F7B8B3-DDA2-4E3F-8656-DCB46EE9B7FD}" type="presOf" srcId="{D03C983F-C8C1-406E-A220-BE0758B689CC}" destId="{92D3B6EE-196F-4D48-AE55-666E879EB19D}" srcOrd="0" destOrd="1" presId="urn:microsoft.com/office/officeart/2005/8/layout/hList7"/>
    <dgm:cxn modelId="{70C7E0BA-15DA-46A4-B780-9D8AC6108979}" type="presOf" srcId="{3E5581B7-2C9E-4B89-9B3E-E5C4294660CF}" destId="{01CF132C-443B-4F55-906A-043D974CAD71}" srcOrd="0" destOrd="2" presId="urn:microsoft.com/office/officeart/2005/8/layout/hList7"/>
    <dgm:cxn modelId="{90988DC4-24A5-4655-BF27-C5F0316D048D}" srcId="{3A1F7198-4D2A-4ED5-8AB5-A096B49E074A}" destId="{7DBD4374-C867-42FE-842C-8A119C30DDE0}" srcOrd="4" destOrd="0" parTransId="{641942D8-7205-4C05-B3C8-7E08EC435267}" sibTransId="{F46AABF6-E56F-4D98-9A8A-6672641E404E}"/>
    <dgm:cxn modelId="{AC4E36C5-7CF7-40AF-8512-34499E72B709}" type="presOf" srcId="{A9BD59CD-B734-443E-8AA2-5F619D0C18F5}" destId="{01CF132C-443B-4F55-906A-043D974CAD71}" srcOrd="0" destOrd="0" presId="urn:microsoft.com/office/officeart/2005/8/layout/hList7"/>
    <dgm:cxn modelId="{B6BD73C6-4DBB-4302-903E-77D49D7B5118}" type="presOf" srcId="{5043BB3E-0A38-4162-AA11-D5123D448FB7}" destId="{44FDCFEB-60B0-4202-9168-B61BECA68DBB}" srcOrd="0" destOrd="0" presId="urn:microsoft.com/office/officeart/2005/8/layout/hList7"/>
    <dgm:cxn modelId="{301DCFCE-DADC-43A1-B36F-7B2A93995310}" type="presOf" srcId="{8EB5A489-8FDF-42FB-AE8B-3E428288313F}" destId="{E2D0E543-41DF-4FC0-81DE-0EC2E416F454}" srcOrd="1" destOrd="2" presId="urn:microsoft.com/office/officeart/2005/8/layout/hList7"/>
    <dgm:cxn modelId="{F74C5DCF-EF83-4437-BEAD-8537FD3CBB85}" type="presOf" srcId="{15A04D22-B78C-4661-97A0-75453F967C45}" destId="{92D3B6EE-196F-4D48-AE55-666E879EB19D}" srcOrd="0" destOrd="3" presId="urn:microsoft.com/office/officeart/2005/8/layout/hList7"/>
    <dgm:cxn modelId="{2B2D01E0-0236-467B-8812-246356C4691F}" type="presOf" srcId="{3A1F7198-4D2A-4ED5-8AB5-A096B49E074A}" destId="{92D3B6EE-196F-4D48-AE55-666E879EB19D}" srcOrd="0" destOrd="0" presId="urn:microsoft.com/office/officeart/2005/8/layout/hList7"/>
    <dgm:cxn modelId="{A56FF9E0-5035-410D-989D-55ADCE60C65A}" srcId="{3A1F7198-4D2A-4ED5-8AB5-A096B49E074A}" destId="{BF6792CC-F62A-4078-91C6-DEB7AA5761D9}" srcOrd="1" destOrd="0" parTransId="{41E3D73B-58D6-4D7D-8217-8F0E8E3FC653}" sibTransId="{FECF9397-4BD1-43B0-9493-E5E3D7C627EE}"/>
    <dgm:cxn modelId="{A95DF1E2-5731-43C8-802A-3E2A39A14F8B}" type="presOf" srcId="{C154049B-E84C-46DC-90A0-E6CF44111B86}" destId="{92D3B6EE-196F-4D48-AE55-666E879EB19D}" srcOrd="0" destOrd="4" presId="urn:microsoft.com/office/officeart/2005/8/layout/hList7"/>
    <dgm:cxn modelId="{CE2A82E8-B7E4-48D1-900B-4AE936473C19}" srcId="{A9BD59CD-B734-443E-8AA2-5F619D0C18F5}" destId="{2EAC48E6-6CD1-4EF9-A535-5BEFFD9E901F}" srcOrd="3" destOrd="0" parTransId="{4CEF8FB9-23A5-432D-A993-5ACD10F7D33D}" sibTransId="{9E8E408B-B8AE-42E8-BEF7-C6703938449A}"/>
    <dgm:cxn modelId="{2205B1E8-9714-48ED-8867-3728937A1575}" type="presOf" srcId="{DE1A170F-415A-4418-8E81-830F64BCDC78}" destId="{01CF132C-443B-4F55-906A-043D974CAD71}" srcOrd="0" destOrd="1" presId="urn:microsoft.com/office/officeart/2005/8/layout/hList7"/>
    <dgm:cxn modelId="{1ECCCFEA-AF61-4F73-A3B5-EDA6CE983430}" type="presOf" srcId="{904CDD17-DCE4-4CD4-954B-8915674F09A5}" destId="{E1BA70AD-709B-44AA-BFF6-627E16281CA6}" srcOrd="1" destOrd="7" presId="urn:microsoft.com/office/officeart/2005/8/layout/hList7"/>
    <dgm:cxn modelId="{EEF32BF4-43C5-4840-ADC3-27D9096C2073}" type="presOf" srcId="{7DBD4374-C867-42FE-842C-8A119C30DDE0}" destId="{92D3B6EE-196F-4D48-AE55-666E879EB19D}" srcOrd="0" destOrd="5" presId="urn:microsoft.com/office/officeart/2005/8/layout/hList7"/>
    <dgm:cxn modelId="{16A13EF6-D59A-422C-BE4C-0533F09FCCEF}" srcId="{112C9DD5-2B31-40B2-AB82-59B4F341F3E8}" destId="{5FA5374A-D1B1-4F54-AD8A-ED7E8E05CAE6}" srcOrd="0" destOrd="0" parTransId="{D7ED7446-A706-4C72-894B-587DEF9CA6C7}" sibTransId="{3C48024B-40B6-4CE4-918A-2B05B3F034EE}"/>
    <dgm:cxn modelId="{8CD652FA-D022-4EF6-BBF0-E74D663F14D1}" srcId="{3A1F7198-4D2A-4ED5-8AB5-A096B49E074A}" destId="{EBDE3724-1ECE-4F4D-A98C-0414DA2768AD}" srcOrd="5" destOrd="0" parTransId="{5805E5C4-9C60-491C-B2AD-CBEED3066622}" sibTransId="{AF0AA531-F0F3-4D02-9DC6-352CB30B11F5}"/>
    <dgm:cxn modelId="{ECF1FFFB-A7D3-401A-BDB7-B32828429E7F}" type="presOf" srcId="{5FA5374A-D1B1-4F54-AD8A-ED7E8E05CAE6}" destId="{E2D0E543-41DF-4FC0-81DE-0EC2E416F454}" srcOrd="1" destOrd="0" presId="urn:microsoft.com/office/officeart/2005/8/layout/hList7"/>
    <dgm:cxn modelId="{BC6926FD-F5BD-42E5-BCFA-61ECA1B87340}" type="presOf" srcId="{D03C983F-C8C1-406E-A220-BE0758B689CC}" destId="{E1BA70AD-709B-44AA-BFF6-627E16281CA6}" srcOrd="1" destOrd="1" presId="urn:microsoft.com/office/officeart/2005/8/layout/hList7"/>
    <dgm:cxn modelId="{2BC58EFE-17E9-4957-8427-E3E51FA88220}" type="presOf" srcId="{3C48024B-40B6-4CE4-918A-2B05B3F034EE}" destId="{23843442-5BA2-4073-AE0D-0D0CC090D6FC}" srcOrd="0" destOrd="0" presId="urn:microsoft.com/office/officeart/2005/8/layout/hList7"/>
    <dgm:cxn modelId="{2A528406-3FF9-4AB5-B4BD-C072045023C7}" type="presParOf" srcId="{C1CBF9FC-A916-48B3-84D1-0B3812F2664B}" destId="{75AFFBAD-0548-47E1-9124-49703F2A8181}" srcOrd="0" destOrd="0" presId="urn:microsoft.com/office/officeart/2005/8/layout/hList7"/>
    <dgm:cxn modelId="{CD9FD7CF-090B-4A1D-BED3-43936B99A86A}" type="presParOf" srcId="{C1CBF9FC-A916-48B3-84D1-0B3812F2664B}" destId="{CF7A0887-79CF-4BF4-8E16-685C7FB9B06D}" srcOrd="1" destOrd="0" presId="urn:microsoft.com/office/officeart/2005/8/layout/hList7"/>
    <dgm:cxn modelId="{A59B1D95-3A6B-47A0-8754-D8779CDF5A9C}" type="presParOf" srcId="{CF7A0887-79CF-4BF4-8E16-685C7FB9B06D}" destId="{1D4913B1-DD78-4A95-8CE9-D5DD450824BD}" srcOrd="0" destOrd="0" presId="urn:microsoft.com/office/officeart/2005/8/layout/hList7"/>
    <dgm:cxn modelId="{9C4199BD-0C74-4041-BFC4-F6DC78415B3B}" type="presParOf" srcId="{1D4913B1-DD78-4A95-8CE9-D5DD450824BD}" destId="{8FF82A08-7821-4D8F-9F3B-97A10277B703}" srcOrd="0" destOrd="0" presId="urn:microsoft.com/office/officeart/2005/8/layout/hList7"/>
    <dgm:cxn modelId="{2F9A5FE5-4456-4FC2-B52E-2A03AF301D7C}" type="presParOf" srcId="{1D4913B1-DD78-4A95-8CE9-D5DD450824BD}" destId="{E2D0E543-41DF-4FC0-81DE-0EC2E416F454}" srcOrd="1" destOrd="0" presId="urn:microsoft.com/office/officeart/2005/8/layout/hList7"/>
    <dgm:cxn modelId="{54F86D1E-E519-489C-A9E5-DF145F980AE9}" type="presParOf" srcId="{1D4913B1-DD78-4A95-8CE9-D5DD450824BD}" destId="{CB8509BF-A271-436A-9083-1A7AFBAD6E98}" srcOrd="2" destOrd="0" presId="urn:microsoft.com/office/officeart/2005/8/layout/hList7"/>
    <dgm:cxn modelId="{7A0489FC-BD59-4044-88B9-E739597A25DE}" type="presParOf" srcId="{1D4913B1-DD78-4A95-8CE9-D5DD450824BD}" destId="{90DD96E8-AFCC-4143-9FA8-3281BE3EE965}" srcOrd="3" destOrd="0" presId="urn:microsoft.com/office/officeart/2005/8/layout/hList7"/>
    <dgm:cxn modelId="{55DE1740-1679-406B-875A-DFD6F0C769BC}" type="presParOf" srcId="{CF7A0887-79CF-4BF4-8E16-685C7FB9B06D}" destId="{23843442-5BA2-4073-AE0D-0D0CC090D6FC}" srcOrd="1" destOrd="0" presId="urn:microsoft.com/office/officeart/2005/8/layout/hList7"/>
    <dgm:cxn modelId="{C4CDCB92-41F5-4393-883D-F27CDA6B52D0}" type="presParOf" srcId="{CF7A0887-79CF-4BF4-8E16-685C7FB9B06D}" destId="{F2F44D76-09C6-4ABE-AFD9-4DC355B9D352}" srcOrd="2" destOrd="0" presId="urn:microsoft.com/office/officeart/2005/8/layout/hList7"/>
    <dgm:cxn modelId="{EF17A975-CD9E-418D-9956-2E94948DD071}" type="presParOf" srcId="{F2F44D76-09C6-4ABE-AFD9-4DC355B9D352}" destId="{92D3B6EE-196F-4D48-AE55-666E879EB19D}" srcOrd="0" destOrd="0" presId="urn:microsoft.com/office/officeart/2005/8/layout/hList7"/>
    <dgm:cxn modelId="{FED21E90-B040-4A73-B3C5-7F8554277AAE}" type="presParOf" srcId="{F2F44D76-09C6-4ABE-AFD9-4DC355B9D352}" destId="{E1BA70AD-709B-44AA-BFF6-627E16281CA6}" srcOrd="1" destOrd="0" presId="urn:microsoft.com/office/officeart/2005/8/layout/hList7"/>
    <dgm:cxn modelId="{1E7E8E45-8779-437A-9EA8-D31DF11B9EB1}" type="presParOf" srcId="{F2F44D76-09C6-4ABE-AFD9-4DC355B9D352}" destId="{2BEF1861-B498-4A08-9461-53E6388E38D7}" srcOrd="2" destOrd="0" presId="urn:microsoft.com/office/officeart/2005/8/layout/hList7"/>
    <dgm:cxn modelId="{9CA02278-4825-4C20-89DA-4B50B6494DD2}" type="presParOf" srcId="{F2F44D76-09C6-4ABE-AFD9-4DC355B9D352}" destId="{6ED1019F-4E80-4ECD-9AE1-AA3A9A39BF6F}" srcOrd="3" destOrd="0" presId="urn:microsoft.com/office/officeart/2005/8/layout/hList7"/>
    <dgm:cxn modelId="{5F931766-53CF-427C-B7E1-695D3BA9822E}" type="presParOf" srcId="{CF7A0887-79CF-4BF4-8E16-685C7FB9B06D}" destId="{44FDCFEB-60B0-4202-9168-B61BECA68DBB}" srcOrd="3" destOrd="0" presId="urn:microsoft.com/office/officeart/2005/8/layout/hList7"/>
    <dgm:cxn modelId="{25F7335C-E76F-4913-B1F8-9ED0C919791E}" type="presParOf" srcId="{CF7A0887-79CF-4BF4-8E16-685C7FB9B06D}" destId="{B8C6DCD1-C7A6-417C-8835-F92DD96210C5}" srcOrd="4" destOrd="0" presId="urn:microsoft.com/office/officeart/2005/8/layout/hList7"/>
    <dgm:cxn modelId="{6FD035FF-C66C-4F68-9050-17786E686706}" type="presParOf" srcId="{B8C6DCD1-C7A6-417C-8835-F92DD96210C5}" destId="{01CF132C-443B-4F55-906A-043D974CAD71}" srcOrd="0" destOrd="0" presId="urn:microsoft.com/office/officeart/2005/8/layout/hList7"/>
    <dgm:cxn modelId="{B2053F45-694F-4DEA-85C9-E741CEE9383F}" type="presParOf" srcId="{B8C6DCD1-C7A6-417C-8835-F92DD96210C5}" destId="{4C5886E3-27DE-45CD-8AA1-3EA10D94C5C0}" srcOrd="1" destOrd="0" presId="urn:microsoft.com/office/officeart/2005/8/layout/hList7"/>
    <dgm:cxn modelId="{367DC25F-FDA3-4509-8F6F-80F0B84E6E7F}" type="presParOf" srcId="{B8C6DCD1-C7A6-417C-8835-F92DD96210C5}" destId="{D46BF11B-15AA-472F-8B12-1E1D696F1F42}" srcOrd="2" destOrd="0" presId="urn:microsoft.com/office/officeart/2005/8/layout/hList7"/>
    <dgm:cxn modelId="{0C21262B-FEF0-4FA2-8C58-7953E665A2C4}" type="presParOf" srcId="{B8C6DCD1-C7A6-417C-8835-F92DD96210C5}" destId="{A839C632-CA1B-4570-BA4C-4A806256C2D7}"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6661EFB-DE89-4746-928A-731799050BD8}" type="doc">
      <dgm:prSet loTypeId="urn:microsoft.com/office/officeart/2005/8/layout/hList7" loCatId="list" qsTypeId="urn:microsoft.com/office/officeart/2005/8/quickstyle/simple1" qsCatId="simple" csTypeId="urn:microsoft.com/office/officeart/2005/8/colors/accent1_2" csCatId="accent1" phldr="1"/>
      <dgm:spPr/>
      <dgm:t>
        <a:bodyPr/>
        <a:lstStyle/>
        <a:p>
          <a:endParaRPr lang="en-GB"/>
        </a:p>
      </dgm:t>
    </dgm:pt>
    <dgm:pt modelId="{EB41C5BB-6F73-483A-9440-19719A8A7993}">
      <dgm:prSet custT="1"/>
      <dgm:spPr/>
      <dgm:t>
        <a:bodyPr/>
        <a:lstStyle/>
        <a:p>
          <a:pPr algn="ctr"/>
          <a:endParaRPr lang="en-GB" sz="1200" b="1" i="0" baseline="0"/>
        </a:p>
        <a:p>
          <a:pPr algn="ctr"/>
          <a:r>
            <a:rPr lang="en-GB" sz="1200" b="1" i="0" baseline="0"/>
            <a:t>Parent and Infant Relationship Service</a:t>
          </a:r>
        </a:p>
        <a:p>
          <a:pPr algn="ctr"/>
          <a:r>
            <a:rPr lang="en-US" sz="1200" b="0" i="0" baseline="0"/>
            <a:t>Specialist support for parent-infant bonding and relationships</a:t>
          </a:r>
          <a:r>
            <a:rPr lang="en-GB" sz="1200">
              <a:solidFill>
                <a:schemeClr val="bg1"/>
              </a:solidFill>
            </a:rPr>
            <a:t> </a:t>
          </a:r>
          <a:r>
            <a:rPr lang="en-GB" sz="120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https://www.lambeth.gov.uk/lambeth-family-hub-directory/start-life/parent-infant-relationship-support</a:t>
          </a:r>
          <a:endParaRPr lang="en-GB" sz="1200"/>
        </a:p>
      </dgm:t>
    </dgm:pt>
    <dgm:pt modelId="{8247D537-703E-42B7-A08E-58965E92273E}" type="parTrans" cxnId="{93E5A590-40A5-41ED-8235-3D694D7D5862}">
      <dgm:prSet/>
      <dgm:spPr/>
      <dgm:t>
        <a:bodyPr/>
        <a:lstStyle/>
        <a:p>
          <a:endParaRPr lang="en-GB"/>
        </a:p>
      </dgm:t>
    </dgm:pt>
    <dgm:pt modelId="{F4980BB7-8958-4CC2-8C46-AEF622980250}" type="sibTrans" cxnId="{93E5A590-40A5-41ED-8235-3D694D7D5862}">
      <dgm:prSet/>
      <dgm:spPr/>
      <dgm:t>
        <a:bodyPr/>
        <a:lstStyle/>
        <a:p>
          <a:endParaRPr lang="en-GB"/>
        </a:p>
      </dgm:t>
    </dgm:pt>
    <dgm:pt modelId="{A01E63B2-4DBB-4E0D-91D2-09E842FF21DE}">
      <dgm:prSet/>
      <dgm:spPr/>
      <dgm:t>
        <a:bodyPr/>
        <a:lstStyle/>
        <a:p>
          <a:pPr algn="ctr"/>
          <a:r>
            <a:rPr lang="en-GB" b="1" i="0" baseline="0"/>
            <a:t>Lambeth Talking Therapies</a:t>
          </a:r>
        </a:p>
        <a:p>
          <a:pPr algn="ctr"/>
          <a:r>
            <a:rPr lang="en-US">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Lambeth Talking Therapies - Free NHS Mental Health Services</a:t>
          </a:r>
          <a:endParaRPr lang="en-US">
            <a:solidFill>
              <a:schemeClr val="bg1"/>
            </a:solidFill>
          </a:endParaRPr>
        </a:p>
      </dgm:t>
    </dgm:pt>
    <dgm:pt modelId="{89CC717E-8F56-4507-A274-F2A4FAAE8B2F}" type="parTrans" cxnId="{DEF7ADD9-4BDE-4E47-9C3E-567E9356F8A1}">
      <dgm:prSet/>
      <dgm:spPr/>
      <dgm:t>
        <a:bodyPr/>
        <a:lstStyle/>
        <a:p>
          <a:endParaRPr lang="en-GB"/>
        </a:p>
      </dgm:t>
    </dgm:pt>
    <dgm:pt modelId="{BC94EF62-CF87-441D-B502-455265622640}" type="sibTrans" cxnId="{DEF7ADD9-4BDE-4E47-9C3E-567E9356F8A1}">
      <dgm:prSet/>
      <dgm:spPr/>
      <dgm:t>
        <a:bodyPr/>
        <a:lstStyle/>
        <a:p>
          <a:endParaRPr lang="en-GB"/>
        </a:p>
      </dgm:t>
    </dgm:pt>
    <dgm:pt modelId="{3910094B-D912-4CEB-9E38-3C9C682DAA5A}">
      <dgm:prSet custT="1"/>
      <dgm:spPr/>
      <dgm:t>
        <a:bodyPr/>
        <a:lstStyle/>
        <a:p>
          <a:endParaRPr lang="en-US" sz="1200" b="0" i="0">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endParaRPr>
        </a:p>
        <a:p>
          <a:r>
            <a:rPr lang="en-US" sz="1200" b="1" i="0">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Violence Against Women and Girls</a:t>
          </a:r>
          <a:r>
            <a:rPr lang="en-US" sz="1200" b="1" i="0">
              <a:solidFill>
                <a:schemeClr val="bg1"/>
              </a:solidFill>
            </a:rPr>
            <a:t>: </a:t>
          </a:r>
        </a:p>
        <a:p>
          <a:r>
            <a:rPr lang="en-US" sz="1200" b="0" i="0"/>
            <a:t>Our commissioned services can offer support on how to keep safe if you or someone you know is experiencing VAWG</a:t>
          </a:r>
          <a:endParaRPr lang="en-US" sz="1200"/>
        </a:p>
        <a:p>
          <a:endParaRPr lang="en-US" sz="1100"/>
        </a:p>
        <a:p>
          <a:endParaRPr lang="en-GB" sz="1100"/>
        </a:p>
      </dgm:t>
    </dgm:pt>
    <dgm:pt modelId="{B9EC73A2-50D8-4C33-A4E0-ED686B836EB4}" type="parTrans" cxnId="{5CC36A5F-B8B9-4648-8E3D-38BF749FAD31}">
      <dgm:prSet/>
      <dgm:spPr/>
      <dgm:t>
        <a:bodyPr/>
        <a:lstStyle/>
        <a:p>
          <a:endParaRPr lang="en-GB"/>
        </a:p>
      </dgm:t>
    </dgm:pt>
    <dgm:pt modelId="{61D6A631-90CD-427A-973E-0B5E9D6F47F5}" type="sibTrans" cxnId="{5CC36A5F-B8B9-4648-8E3D-38BF749FAD31}">
      <dgm:prSet/>
      <dgm:spPr/>
      <dgm:t>
        <a:bodyPr/>
        <a:lstStyle/>
        <a:p>
          <a:endParaRPr lang="en-GB"/>
        </a:p>
      </dgm:t>
    </dgm:pt>
    <dgm:pt modelId="{2D460D8E-CF33-4FC8-A703-6F0F9967942A}">
      <dgm:prSet/>
      <dgm:spPr/>
      <dgm:t>
        <a:bodyPr/>
        <a:lstStyle/>
        <a:p>
          <a:endParaRPr lang="en-GB" b="1"/>
        </a:p>
        <a:p>
          <a:r>
            <a:rPr lang="en-GB" b="1"/>
            <a:t>Healing Experience of Loss and Trauma Service</a:t>
          </a:r>
          <a:endParaRPr lang="en-GB"/>
        </a:p>
      </dgm:t>
    </dgm:pt>
    <dgm:pt modelId="{3FEC9C22-6FFE-451D-B1B8-691804664CCE}" type="parTrans" cxnId="{06D5C96C-C94B-473D-94BA-D599AC32E597}">
      <dgm:prSet/>
      <dgm:spPr/>
      <dgm:t>
        <a:bodyPr/>
        <a:lstStyle/>
        <a:p>
          <a:endParaRPr lang="en-GB"/>
        </a:p>
      </dgm:t>
    </dgm:pt>
    <dgm:pt modelId="{959D6030-C28D-47F8-8C10-C74225D46D09}" type="sibTrans" cxnId="{06D5C96C-C94B-473D-94BA-D599AC32E597}">
      <dgm:prSet/>
      <dgm:spPr/>
      <dgm:t>
        <a:bodyPr/>
        <a:lstStyle/>
        <a:p>
          <a:endParaRPr lang="en-GB"/>
        </a:p>
      </dgm:t>
    </dgm:pt>
    <dgm:pt modelId="{13FBD63D-42D5-4762-B91A-728C3FF5C70D}">
      <dgm:prSet/>
      <dgm:spPr/>
      <dgm:t>
        <a:bodyPr/>
        <a:lstStyle/>
        <a:p>
          <a:r>
            <a:rPr lang="en-US"/>
            <a:t>Psychological support for women/birthing people with moderate to severe mental health difficulties who have experienced perinatal loss</a:t>
          </a:r>
          <a:endParaRPr lang="en-GB"/>
        </a:p>
      </dgm:t>
    </dgm:pt>
    <dgm:pt modelId="{188F1854-ABC0-4149-A0BD-5E5C34B46874}" type="parTrans" cxnId="{C2CFBC76-84FA-4FFE-93D5-5582F7ADE948}">
      <dgm:prSet/>
      <dgm:spPr/>
      <dgm:t>
        <a:bodyPr/>
        <a:lstStyle/>
        <a:p>
          <a:endParaRPr lang="en-GB"/>
        </a:p>
      </dgm:t>
    </dgm:pt>
    <dgm:pt modelId="{2B5C27BD-7773-4A8F-9A07-9F4257811EEF}" type="sibTrans" cxnId="{C2CFBC76-84FA-4FFE-93D5-5582F7ADE948}">
      <dgm:prSet/>
      <dgm:spPr/>
      <dgm:t>
        <a:bodyPr/>
        <a:lstStyle/>
        <a:p>
          <a:endParaRPr lang="en-GB"/>
        </a:p>
      </dgm:t>
    </dgm:pt>
    <dgm:pt modelId="{C17ABB7B-C4F3-4812-920E-23B2354974E5}">
      <dgm:prSet/>
      <dgm:spPr/>
      <dgm:t>
        <a:bodyPr/>
        <a:lstStyle/>
        <a:p>
          <a:r>
            <a:rPr lang="en-US" u="sng">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Helixreferrals@slam.nhs.uk</a:t>
          </a:r>
          <a:endParaRPr lang="en-GB">
            <a:solidFill>
              <a:schemeClr val="bg1"/>
            </a:solidFill>
          </a:endParaRPr>
        </a:p>
      </dgm:t>
    </dgm:pt>
    <dgm:pt modelId="{D981ACB3-F89C-489D-9268-00A777EC18E2}" type="parTrans" cxnId="{E74206ED-FF29-48C0-A6D9-E03A801FE077}">
      <dgm:prSet/>
      <dgm:spPr/>
      <dgm:t>
        <a:bodyPr/>
        <a:lstStyle/>
        <a:p>
          <a:endParaRPr lang="en-GB"/>
        </a:p>
      </dgm:t>
    </dgm:pt>
    <dgm:pt modelId="{79B1AFFA-A5D3-4222-8359-7E61149BB059}" type="sibTrans" cxnId="{E74206ED-FF29-48C0-A6D9-E03A801FE077}">
      <dgm:prSet/>
      <dgm:spPr/>
      <dgm:t>
        <a:bodyPr/>
        <a:lstStyle/>
        <a:p>
          <a:endParaRPr lang="en-GB"/>
        </a:p>
      </dgm:t>
    </dgm:pt>
    <dgm:pt modelId="{014F8323-EFBD-4303-9D85-D0144DA9DC2A}">
      <dgm:prSet custT="1"/>
      <dgm:spPr/>
      <dgm:t>
        <a:bodyPr/>
        <a:lstStyle/>
        <a:p>
          <a:pPr algn="ctr"/>
          <a:r>
            <a:rPr lang="en-GB" sz="1200" b="1"/>
            <a:t>Breathe Melodies </a:t>
          </a:r>
        </a:p>
        <a:p>
          <a:pPr algn="ctr"/>
          <a:r>
            <a:rPr lang="en-GB" sz="1200"/>
            <a:t>A group singing programme for new mothers (and their babies) looking to boost emotional and mental wellbeing</a:t>
          </a:r>
        </a:p>
        <a:p>
          <a:pPr algn="ctr"/>
          <a:r>
            <a:rPr lang="en-GB" sz="1200">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Breathe Melodies for Mums - Breathe</a:t>
          </a:r>
          <a:endParaRPr lang="en-GB" sz="1200">
            <a:solidFill>
              <a:schemeClr val="bg1"/>
            </a:solidFill>
          </a:endParaRPr>
        </a:p>
      </dgm:t>
    </dgm:pt>
    <dgm:pt modelId="{BC28FF51-3892-434D-A127-F50D65756ADF}" type="parTrans" cxnId="{8A8B4E04-8CE2-4272-9191-ACA3D60DC394}">
      <dgm:prSet/>
      <dgm:spPr/>
    </dgm:pt>
    <dgm:pt modelId="{04C2EDFD-CC19-4569-BC55-BAE0F18B362F}" type="sibTrans" cxnId="{8A8B4E04-8CE2-4272-9191-ACA3D60DC394}">
      <dgm:prSet/>
      <dgm:spPr/>
    </dgm:pt>
    <dgm:pt modelId="{DC4EFB17-05D9-4339-9BDA-DEABCA997F45}" type="pres">
      <dgm:prSet presAssocID="{16661EFB-DE89-4746-928A-731799050BD8}" presName="Name0" presStyleCnt="0">
        <dgm:presLayoutVars>
          <dgm:dir/>
          <dgm:resizeHandles val="exact"/>
        </dgm:presLayoutVars>
      </dgm:prSet>
      <dgm:spPr/>
    </dgm:pt>
    <dgm:pt modelId="{C365CF87-3266-4914-B787-518CBFBEBDF9}" type="pres">
      <dgm:prSet presAssocID="{16661EFB-DE89-4746-928A-731799050BD8}" presName="fgShape" presStyleLbl="fgShp" presStyleIdx="0" presStyleCnt="1" custScaleY="173750" custLinFactNeighborY="1187"/>
      <dgm:spPr>
        <a:solidFill>
          <a:srgbClr val="00B0F0"/>
        </a:solidFill>
      </dgm:spPr>
    </dgm:pt>
    <dgm:pt modelId="{F20CA725-6017-430C-B7C0-6C3527423805}" type="pres">
      <dgm:prSet presAssocID="{16661EFB-DE89-4746-928A-731799050BD8}" presName="linComp" presStyleCnt="0"/>
      <dgm:spPr/>
    </dgm:pt>
    <dgm:pt modelId="{FCCE45D8-BD02-4CDF-98F8-6642317677D0}" type="pres">
      <dgm:prSet presAssocID="{EB41C5BB-6F73-483A-9440-19719A8A7993}" presName="compNode" presStyleCnt="0"/>
      <dgm:spPr/>
    </dgm:pt>
    <dgm:pt modelId="{B1CB75D2-6D4D-47EF-ADE4-C199E781B8B8}" type="pres">
      <dgm:prSet presAssocID="{EB41C5BB-6F73-483A-9440-19719A8A7993}" presName="bkgdShape" presStyleLbl="node1" presStyleIdx="0" presStyleCnt="5"/>
      <dgm:spPr/>
    </dgm:pt>
    <dgm:pt modelId="{19440AE8-2156-4A50-833D-ABD7D13E4089}" type="pres">
      <dgm:prSet presAssocID="{EB41C5BB-6F73-483A-9440-19719A8A7993}" presName="nodeTx" presStyleLbl="node1" presStyleIdx="0" presStyleCnt="5">
        <dgm:presLayoutVars>
          <dgm:bulletEnabled val="1"/>
        </dgm:presLayoutVars>
      </dgm:prSet>
      <dgm:spPr/>
    </dgm:pt>
    <dgm:pt modelId="{8183EBF0-8A42-40CC-BED2-67C57199F671}" type="pres">
      <dgm:prSet presAssocID="{EB41C5BB-6F73-483A-9440-19719A8A7993}" presName="invisiNode" presStyleLbl="node1" presStyleIdx="0" presStyleCnt="5"/>
      <dgm:spPr/>
    </dgm:pt>
    <dgm:pt modelId="{3CAB7F8A-6839-4B50-A488-99CFAF35755E}" type="pres">
      <dgm:prSet presAssocID="{EB41C5BB-6F73-483A-9440-19719A8A7993}" presName="imagNode" presStyleLbl="fgImgPlace1" presStyleIdx="0" presStyleCnt="5"/>
      <dgm:spPr>
        <a:blipFill>
          <a:blip xmlns:r="http://schemas.openxmlformats.org/officeDocument/2006/relationships">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heers with solid fill"/>
        </a:ext>
      </dgm:extLst>
    </dgm:pt>
    <dgm:pt modelId="{A742E18A-4CA9-49C8-91BA-5E2FA22A062D}" type="pres">
      <dgm:prSet presAssocID="{F4980BB7-8958-4CC2-8C46-AEF622980250}" presName="sibTrans" presStyleLbl="sibTrans2D1" presStyleIdx="0" presStyleCnt="0"/>
      <dgm:spPr/>
    </dgm:pt>
    <dgm:pt modelId="{B7451782-4CCF-4676-BD36-4449F102282E}" type="pres">
      <dgm:prSet presAssocID="{014F8323-EFBD-4303-9D85-D0144DA9DC2A}" presName="compNode" presStyleCnt="0"/>
      <dgm:spPr/>
    </dgm:pt>
    <dgm:pt modelId="{3B754617-074D-4038-AD91-9EDDF31507E3}" type="pres">
      <dgm:prSet presAssocID="{014F8323-EFBD-4303-9D85-D0144DA9DC2A}" presName="bkgdShape" presStyleLbl="node1" presStyleIdx="1" presStyleCnt="5"/>
      <dgm:spPr/>
    </dgm:pt>
    <dgm:pt modelId="{15A63162-1D3D-40CC-B968-A623655EFBE0}" type="pres">
      <dgm:prSet presAssocID="{014F8323-EFBD-4303-9D85-D0144DA9DC2A}" presName="nodeTx" presStyleLbl="node1" presStyleIdx="1" presStyleCnt="5">
        <dgm:presLayoutVars>
          <dgm:bulletEnabled val="1"/>
        </dgm:presLayoutVars>
      </dgm:prSet>
      <dgm:spPr/>
    </dgm:pt>
    <dgm:pt modelId="{C9EDD4FD-A1F5-460A-BC22-ECA2279C738E}" type="pres">
      <dgm:prSet presAssocID="{014F8323-EFBD-4303-9D85-D0144DA9DC2A}" presName="invisiNode" presStyleLbl="node1" presStyleIdx="1" presStyleCnt="5"/>
      <dgm:spPr/>
    </dgm:pt>
    <dgm:pt modelId="{7BF128E4-50E5-4117-9857-00EC4095159B}" type="pres">
      <dgm:prSet presAssocID="{014F8323-EFBD-4303-9D85-D0144DA9DC2A}" presName="imagNode" presStyleLbl="fgImgPlace1" presStyleIdx="1" presStyleCnt="5"/>
      <dgm:spPr>
        <a:blipFill>
          <a:blip xmlns:r="http://schemas.openxmlformats.org/officeDocument/2006/relationships">
            <a:extLst>
              <a:ext uri="{96DAC541-7B7A-43D3-8B79-37D633B846F1}">
                <asvg:svgBlip xmlns:asvg="http://schemas.microsoft.com/office/drawing/2016/SVG/main" r:embed="rId7"/>
              </a:ext>
            </a:extLst>
          </a:blip>
          <a:srcRect/>
          <a:stretch>
            <a:fillRect/>
          </a:stretch>
        </a:blipFill>
      </dgm:spPr>
      <dgm:extLst>
        <a:ext uri="{E40237B7-FDA0-4F09-8148-C483321AD2D9}">
          <dgm14:cNvPr xmlns:dgm14="http://schemas.microsoft.com/office/drawing/2010/diagram" id="0" name="" descr="Music notes outline"/>
        </a:ext>
      </dgm:extLst>
    </dgm:pt>
    <dgm:pt modelId="{5915471D-54A3-4B37-9E21-17438D237A11}" type="pres">
      <dgm:prSet presAssocID="{04C2EDFD-CC19-4569-BC55-BAE0F18B362F}" presName="sibTrans" presStyleLbl="sibTrans2D1" presStyleIdx="0" presStyleCnt="0"/>
      <dgm:spPr/>
    </dgm:pt>
    <dgm:pt modelId="{EAC5C6AC-69FA-4D62-936E-DCC5146BA9CC}" type="pres">
      <dgm:prSet presAssocID="{3910094B-D912-4CEB-9E38-3C9C682DAA5A}" presName="compNode" presStyleCnt="0"/>
      <dgm:spPr/>
    </dgm:pt>
    <dgm:pt modelId="{C66649B6-F97B-493B-AAC4-10311B3372D7}" type="pres">
      <dgm:prSet presAssocID="{3910094B-D912-4CEB-9E38-3C9C682DAA5A}" presName="bkgdShape" presStyleLbl="node1" presStyleIdx="2" presStyleCnt="5" custLinFactNeighborY="-1470"/>
      <dgm:spPr/>
    </dgm:pt>
    <dgm:pt modelId="{1B3BAACC-7B4C-478C-91F3-886B9E4283D2}" type="pres">
      <dgm:prSet presAssocID="{3910094B-D912-4CEB-9E38-3C9C682DAA5A}" presName="nodeTx" presStyleLbl="node1" presStyleIdx="2" presStyleCnt="5">
        <dgm:presLayoutVars>
          <dgm:bulletEnabled val="1"/>
        </dgm:presLayoutVars>
      </dgm:prSet>
      <dgm:spPr/>
    </dgm:pt>
    <dgm:pt modelId="{CBEA57F3-66A4-4E27-97C0-82DF3E1EDD26}" type="pres">
      <dgm:prSet presAssocID="{3910094B-D912-4CEB-9E38-3C9C682DAA5A}" presName="invisiNode" presStyleLbl="node1" presStyleIdx="2" presStyleCnt="5"/>
      <dgm:spPr/>
    </dgm:pt>
    <dgm:pt modelId="{2FE9120A-DC57-4258-BB2D-17D3FCADFEB1}" type="pres">
      <dgm:prSet presAssocID="{3910094B-D912-4CEB-9E38-3C9C682DAA5A}" presName="imagNode" presStyleLbl="fgImgPlace1" presStyleIdx="2" presStyleCnt="5"/>
      <dgm:spPr>
        <a:blipFill>
          <a:blip xmlns:r="http://schemas.openxmlformats.org/officeDocument/2006/relationships">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Dim (Medium Sun) outline"/>
        </a:ext>
      </dgm:extLst>
    </dgm:pt>
    <dgm:pt modelId="{D8205883-1298-4B25-B8BF-6C029BFF9F72}" type="pres">
      <dgm:prSet presAssocID="{61D6A631-90CD-427A-973E-0B5E9D6F47F5}" presName="sibTrans" presStyleLbl="sibTrans2D1" presStyleIdx="0" presStyleCnt="0"/>
      <dgm:spPr/>
    </dgm:pt>
    <dgm:pt modelId="{3943DBC4-AA1E-43D5-A9C0-67D2763BCFA6}" type="pres">
      <dgm:prSet presAssocID="{A01E63B2-4DBB-4E0D-91D2-09E842FF21DE}" presName="compNode" presStyleCnt="0"/>
      <dgm:spPr/>
    </dgm:pt>
    <dgm:pt modelId="{94730B4D-ECB8-4C14-89F9-3B42D9B80F3E}" type="pres">
      <dgm:prSet presAssocID="{A01E63B2-4DBB-4E0D-91D2-09E842FF21DE}" presName="bkgdShape" presStyleLbl="node1" presStyleIdx="3" presStyleCnt="5"/>
      <dgm:spPr/>
    </dgm:pt>
    <dgm:pt modelId="{8844255F-A169-411A-A2B6-35767D128965}" type="pres">
      <dgm:prSet presAssocID="{A01E63B2-4DBB-4E0D-91D2-09E842FF21DE}" presName="nodeTx" presStyleLbl="node1" presStyleIdx="3" presStyleCnt="5">
        <dgm:presLayoutVars>
          <dgm:bulletEnabled val="1"/>
        </dgm:presLayoutVars>
      </dgm:prSet>
      <dgm:spPr/>
    </dgm:pt>
    <dgm:pt modelId="{0EEDD7B1-96D1-4A06-9E2E-0681A9DF4202}" type="pres">
      <dgm:prSet presAssocID="{A01E63B2-4DBB-4E0D-91D2-09E842FF21DE}" presName="invisiNode" presStyleLbl="node1" presStyleIdx="3" presStyleCnt="5"/>
      <dgm:spPr/>
    </dgm:pt>
    <dgm:pt modelId="{6F41F0B3-DED4-442A-8433-D280D821D4ED}" type="pres">
      <dgm:prSet presAssocID="{A01E63B2-4DBB-4E0D-91D2-09E842FF21DE}" presName="imagNode" presStyleLbl="fgImgPlace1" presStyleIdx="3" presStyleCnt="5"/>
      <dgm:spPr>
        <a:blipFill>
          <a:blip xmlns:r="http://schemas.openxmlformats.org/officeDocument/2006/relationships">
            <a:extLst>
              <a:ext uri="{96DAC541-7B7A-43D3-8B79-37D633B846F1}">
                <asvg:svgBlip xmlns:asvg="http://schemas.microsoft.com/office/drawing/2016/SVG/main" r:embed="rId9"/>
              </a:ext>
            </a:extLst>
          </a:blip>
          <a:srcRect/>
          <a:stretch>
            <a:fillRect/>
          </a:stretch>
        </a:blipFill>
      </dgm:spPr>
      <dgm:extLst>
        <a:ext uri="{E40237B7-FDA0-4F09-8148-C483321AD2D9}">
          <dgm14:cNvPr xmlns:dgm14="http://schemas.microsoft.com/office/drawing/2010/diagram" id="0" name="" descr="Care with solid fill"/>
        </a:ext>
      </dgm:extLst>
    </dgm:pt>
    <dgm:pt modelId="{D2BC61AD-0551-4C3C-ADD2-9CB908FD7583}" type="pres">
      <dgm:prSet presAssocID="{BC94EF62-CF87-441D-B502-455265622640}" presName="sibTrans" presStyleLbl="sibTrans2D1" presStyleIdx="0" presStyleCnt="0"/>
      <dgm:spPr/>
    </dgm:pt>
    <dgm:pt modelId="{7BBB67B7-2989-4B48-856B-C93A742E3D70}" type="pres">
      <dgm:prSet presAssocID="{2D460D8E-CF33-4FC8-A703-6F0F9967942A}" presName="compNode" presStyleCnt="0"/>
      <dgm:spPr/>
    </dgm:pt>
    <dgm:pt modelId="{EE267BF1-DFE1-4BBD-82F7-06A0A4D22694}" type="pres">
      <dgm:prSet presAssocID="{2D460D8E-CF33-4FC8-A703-6F0F9967942A}" presName="bkgdShape" presStyleLbl="node1" presStyleIdx="4" presStyleCnt="5" custLinFactNeighborX="64"/>
      <dgm:spPr/>
    </dgm:pt>
    <dgm:pt modelId="{37AB92B3-CA4F-4143-9B46-E4DC9EF11A98}" type="pres">
      <dgm:prSet presAssocID="{2D460D8E-CF33-4FC8-A703-6F0F9967942A}" presName="nodeTx" presStyleLbl="node1" presStyleIdx="4" presStyleCnt="5">
        <dgm:presLayoutVars>
          <dgm:bulletEnabled val="1"/>
        </dgm:presLayoutVars>
      </dgm:prSet>
      <dgm:spPr/>
    </dgm:pt>
    <dgm:pt modelId="{E730B93F-2456-4D57-9B99-DE373E7957E1}" type="pres">
      <dgm:prSet presAssocID="{2D460D8E-CF33-4FC8-A703-6F0F9967942A}" presName="invisiNode" presStyleLbl="node1" presStyleIdx="4" presStyleCnt="5"/>
      <dgm:spPr/>
    </dgm:pt>
    <dgm:pt modelId="{6827767D-B271-4E46-91CE-12867B05AE40}" type="pres">
      <dgm:prSet presAssocID="{2D460D8E-CF33-4FC8-A703-6F0F9967942A}" presName="imagNode" presStyleLbl="fgImgPlace1" presStyleIdx="4" presStyleCnt="5"/>
      <dgm:spPr>
        <a:blipFill>
          <a:blip xmlns:r="http://schemas.openxmlformats.org/officeDocument/2006/relationships">
            <a:extLs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Butterfly outline"/>
        </a:ext>
      </dgm:extLst>
    </dgm:pt>
  </dgm:ptLst>
  <dgm:cxnLst>
    <dgm:cxn modelId="{8A8B4E04-8CE2-4272-9191-ACA3D60DC394}" srcId="{16661EFB-DE89-4746-928A-731799050BD8}" destId="{014F8323-EFBD-4303-9D85-D0144DA9DC2A}" srcOrd="1" destOrd="0" parTransId="{BC28FF51-3892-434D-A127-F50D65756ADF}" sibTransId="{04C2EDFD-CC19-4569-BC55-BAE0F18B362F}"/>
    <dgm:cxn modelId="{54574A2C-7D30-43D1-8E0A-0D453C895A5A}" type="presOf" srcId="{C17ABB7B-C4F3-4812-920E-23B2354974E5}" destId="{EE267BF1-DFE1-4BBD-82F7-06A0A4D22694}" srcOrd="0" destOrd="2" presId="urn:microsoft.com/office/officeart/2005/8/layout/hList7"/>
    <dgm:cxn modelId="{C99C142D-6019-495A-A0BC-8F3117815B38}" type="presOf" srcId="{2D460D8E-CF33-4FC8-A703-6F0F9967942A}" destId="{EE267BF1-DFE1-4BBD-82F7-06A0A4D22694}" srcOrd="0" destOrd="0" presId="urn:microsoft.com/office/officeart/2005/8/layout/hList7"/>
    <dgm:cxn modelId="{5CC36A5F-B8B9-4648-8E3D-38BF749FAD31}" srcId="{16661EFB-DE89-4746-928A-731799050BD8}" destId="{3910094B-D912-4CEB-9E38-3C9C682DAA5A}" srcOrd="2" destOrd="0" parTransId="{B9EC73A2-50D8-4C33-A4E0-ED686B836EB4}" sibTransId="{61D6A631-90CD-427A-973E-0B5E9D6F47F5}"/>
    <dgm:cxn modelId="{1903C541-6617-4DF4-8D82-0188EC437914}" type="presOf" srcId="{F4980BB7-8958-4CC2-8C46-AEF622980250}" destId="{A742E18A-4CA9-49C8-91BA-5E2FA22A062D}" srcOrd="0" destOrd="0" presId="urn:microsoft.com/office/officeart/2005/8/layout/hList7"/>
    <dgm:cxn modelId="{DA02AE65-DE88-4A77-AE8C-E7E2D1592C0D}" type="presOf" srcId="{2D460D8E-CF33-4FC8-A703-6F0F9967942A}" destId="{37AB92B3-CA4F-4143-9B46-E4DC9EF11A98}" srcOrd="1" destOrd="0" presId="urn:microsoft.com/office/officeart/2005/8/layout/hList7"/>
    <dgm:cxn modelId="{51F8CE65-AAB9-4169-B57E-98A3DC1D4991}" type="presOf" srcId="{014F8323-EFBD-4303-9D85-D0144DA9DC2A}" destId="{3B754617-074D-4038-AD91-9EDDF31507E3}" srcOrd="0" destOrd="0" presId="urn:microsoft.com/office/officeart/2005/8/layout/hList7"/>
    <dgm:cxn modelId="{EDC60246-590F-4B5A-8BA1-46CF936E6F8B}" type="presOf" srcId="{BC94EF62-CF87-441D-B502-455265622640}" destId="{D2BC61AD-0551-4C3C-ADD2-9CB908FD7583}" srcOrd="0" destOrd="0" presId="urn:microsoft.com/office/officeart/2005/8/layout/hList7"/>
    <dgm:cxn modelId="{D9CBAD4C-0550-479B-BEE3-D21C0488F3DF}" type="presOf" srcId="{04C2EDFD-CC19-4569-BC55-BAE0F18B362F}" destId="{5915471D-54A3-4B37-9E21-17438D237A11}" srcOrd="0" destOrd="0" presId="urn:microsoft.com/office/officeart/2005/8/layout/hList7"/>
    <dgm:cxn modelId="{06D5C96C-C94B-473D-94BA-D599AC32E597}" srcId="{16661EFB-DE89-4746-928A-731799050BD8}" destId="{2D460D8E-CF33-4FC8-A703-6F0F9967942A}" srcOrd="4" destOrd="0" parTransId="{3FEC9C22-6FFE-451D-B1B8-691804664CCE}" sibTransId="{959D6030-C28D-47F8-8C10-C74225D46D09}"/>
    <dgm:cxn modelId="{F11CBE71-A440-4AA2-86DE-BCD3E9EE3ECB}" type="presOf" srcId="{13FBD63D-42D5-4762-B91A-728C3FF5C70D}" destId="{37AB92B3-CA4F-4143-9B46-E4DC9EF11A98}" srcOrd="1" destOrd="1" presId="urn:microsoft.com/office/officeart/2005/8/layout/hList7"/>
    <dgm:cxn modelId="{C2CFBC76-84FA-4FFE-93D5-5582F7ADE948}" srcId="{2D460D8E-CF33-4FC8-A703-6F0F9967942A}" destId="{13FBD63D-42D5-4762-B91A-728C3FF5C70D}" srcOrd="0" destOrd="0" parTransId="{188F1854-ABC0-4149-A0BD-5E5C34B46874}" sibTransId="{2B5C27BD-7773-4A8F-9A07-9F4257811EEF}"/>
    <dgm:cxn modelId="{23755B78-037D-4D68-B627-4847E1CC7D02}" type="presOf" srcId="{3910094B-D912-4CEB-9E38-3C9C682DAA5A}" destId="{1B3BAACC-7B4C-478C-91F3-886B9E4283D2}" srcOrd="1" destOrd="0" presId="urn:microsoft.com/office/officeart/2005/8/layout/hList7"/>
    <dgm:cxn modelId="{192A6079-9230-48CB-88DE-40A70FFD2C76}" type="presOf" srcId="{EB41C5BB-6F73-483A-9440-19719A8A7993}" destId="{B1CB75D2-6D4D-47EF-ADE4-C199E781B8B8}" srcOrd="0" destOrd="0" presId="urn:microsoft.com/office/officeart/2005/8/layout/hList7"/>
    <dgm:cxn modelId="{B3ED328B-21D0-4CDF-8501-E48A84F7A0C6}" type="presOf" srcId="{014F8323-EFBD-4303-9D85-D0144DA9DC2A}" destId="{15A63162-1D3D-40CC-B968-A623655EFBE0}" srcOrd="1" destOrd="0" presId="urn:microsoft.com/office/officeart/2005/8/layout/hList7"/>
    <dgm:cxn modelId="{93E5A590-40A5-41ED-8235-3D694D7D5862}" srcId="{16661EFB-DE89-4746-928A-731799050BD8}" destId="{EB41C5BB-6F73-483A-9440-19719A8A7993}" srcOrd="0" destOrd="0" parTransId="{8247D537-703E-42B7-A08E-58965E92273E}" sibTransId="{F4980BB7-8958-4CC2-8C46-AEF622980250}"/>
    <dgm:cxn modelId="{B1A43098-6DC2-4DB6-844E-09DE9C64FC6A}" type="presOf" srcId="{16661EFB-DE89-4746-928A-731799050BD8}" destId="{DC4EFB17-05D9-4339-9BDA-DEABCA997F45}" srcOrd="0" destOrd="0" presId="urn:microsoft.com/office/officeart/2005/8/layout/hList7"/>
    <dgm:cxn modelId="{E02BAEA7-7649-40B1-B875-5F12E1E580EB}" type="presOf" srcId="{13FBD63D-42D5-4762-B91A-728C3FF5C70D}" destId="{EE267BF1-DFE1-4BBD-82F7-06A0A4D22694}" srcOrd="0" destOrd="1" presId="urn:microsoft.com/office/officeart/2005/8/layout/hList7"/>
    <dgm:cxn modelId="{441A85B2-521D-44AE-ADE4-6E63FBB4CE96}" type="presOf" srcId="{A01E63B2-4DBB-4E0D-91D2-09E842FF21DE}" destId="{8844255F-A169-411A-A2B6-35767D128965}" srcOrd="1" destOrd="0" presId="urn:microsoft.com/office/officeart/2005/8/layout/hList7"/>
    <dgm:cxn modelId="{F568D9BD-F824-4333-BD26-32CD3067D0E7}" type="presOf" srcId="{C17ABB7B-C4F3-4812-920E-23B2354974E5}" destId="{37AB92B3-CA4F-4143-9B46-E4DC9EF11A98}" srcOrd="1" destOrd="2" presId="urn:microsoft.com/office/officeart/2005/8/layout/hList7"/>
    <dgm:cxn modelId="{94532BC9-CC9D-4B4F-A683-696CE7849A2C}" type="presOf" srcId="{61D6A631-90CD-427A-973E-0B5E9D6F47F5}" destId="{D8205883-1298-4B25-B8BF-6C029BFF9F72}" srcOrd="0" destOrd="0" presId="urn:microsoft.com/office/officeart/2005/8/layout/hList7"/>
    <dgm:cxn modelId="{DEF7ADD9-4BDE-4E47-9C3E-567E9356F8A1}" srcId="{16661EFB-DE89-4746-928A-731799050BD8}" destId="{A01E63B2-4DBB-4E0D-91D2-09E842FF21DE}" srcOrd="3" destOrd="0" parTransId="{89CC717E-8F56-4507-A274-F2A4FAAE8B2F}" sibTransId="{BC94EF62-CF87-441D-B502-455265622640}"/>
    <dgm:cxn modelId="{63C2DAE0-2892-4E1E-8FDC-193F75AB4334}" type="presOf" srcId="{A01E63B2-4DBB-4E0D-91D2-09E842FF21DE}" destId="{94730B4D-ECB8-4C14-89F9-3B42D9B80F3E}" srcOrd="0" destOrd="0" presId="urn:microsoft.com/office/officeart/2005/8/layout/hList7"/>
    <dgm:cxn modelId="{E74206ED-FF29-48C0-A6D9-E03A801FE077}" srcId="{2D460D8E-CF33-4FC8-A703-6F0F9967942A}" destId="{C17ABB7B-C4F3-4812-920E-23B2354974E5}" srcOrd="1" destOrd="0" parTransId="{D981ACB3-F89C-489D-9268-00A777EC18E2}" sibTransId="{79B1AFFA-A5D3-4222-8359-7E61149BB059}"/>
    <dgm:cxn modelId="{69B33DF1-2F54-4608-8F4E-00930020B750}" type="presOf" srcId="{3910094B-D912-4CEB-9E38-3C9C682DAA5A}" destId="{C66649B6-F97B-493B-AAC4-10311B3372D7}" srcOrd="0" destOrd="0" presId="urn:microsoft.com/office/officeart/2005/8/layout/hList7"/>
    <dgm:cxn modelId="{9D88EEF4-F4FD-466F-8740-CC0E9ADCBAAB}" type="presOf" srcId="{EB41C5BB-6F73-483A-9440-19719A8A7993}" destId="{19440AE8-2156-4A50-833D-ABD7D13E4089}" srcOrd="1" destOrd="0" presId="urn:microsoft.com/office/officeart/2005/8/layout/hList7"/>
    <dgm:cxn modelId="{A4AB6292-6851-4F1E-AC4D-37B7D2F0D3BA}" type="presParOf" srcId="{DC4EFB17-05D9-4339-9BDA-DEABCA997F45}" destId="{C365CF87-3266-4914-B787-518CBFBEBDF9}" srcOrd="0" destOrd="0" presId="urn:microsoft.com/office/officeart/2005/8/layout/hList7"/>
    <dgm:cxn modelId="{05A27BCB-ECB9-41B9-A3A0-AF31B14F6B84}" type="presParOf" srcId="{DC4EFB17-05D9-4339-9BDA-DEABCA997F45}" destId="{F20CA725-6017-430C-B7C0-6C3527423805}" srcOrd="1" destOrd="0" presId="urn:microsoft.com/office/officeart/2005/8/layout/hList7"/>
    <dgm:cxn modelId="{0214A1F2-A78A-42AC-9317-DAFD5707D729}" type="presParOf" srcId="{F20CA725-6017-430C-B7C0-6C3527423805}" destId="{FCCE45D8-BD02-4CDF-98F8-6642317677D0}" srcOrd="0" destOrd="0" presId="urn:microsoft.com/office/officeart/2005/8/layout/hList7"/>
    <dgm:cxn modelId="{46172D59-663F-411E-B014-F90CE2215B18}" type="presParOf" srcId="{FCCE45D8-BD02-4CDF-98F8-6642317677D0}" destId="{B1CB75D2-6D4D-47EF-ADE4-C199E781B8B8}" srcOrd="0" destOrd="0" presId="urn:microsoft.com/office/officeart/2005/8/layout/hList7"/>
    <dgm:cxn modelId="{99EA7467-2D88-400A-805F-72D957A96112}" type="presParOf" srcId="{FCCE45D8-BD02-4CDF-98F8-6642317677D0}" destId="{19440AE8-2156-4A50-833D-ABD7D13E4089}" srcOrd="1" destOrd="0" presId="urn:microsoft.com/office/officeart/2005/8/layout/hList7"/>
    <dgm:cxn modelId="{482A5AFB-0CE4-42FD-9231-1932CEC7C554}" type="presParOf" srcId="{FCCE45D8-BD02-4CDF-98F8-6642317677D0}" destId="{8183EBF0-8A42-40CC-BED2-67C57199F671}" srcOrd="2" destOrd="0" presId="urn:microsoft.com/office/officeart/2005/8/layout/hList7"/>
    <dgm:cxn modelId="{854AFD35-A811-4E03-9275-CB653B51F665}" type="presParOf" srcId="{FCCE45D8-BD02-4CDF-98F8-6642317677D0}" destId="{3CAB7F8A-6839-4B50-A488-99CFAF35755E}" srcOrd="3" destOrd="0" presId="urn:microsoft.com/office/officeart/2005/8/layout/hList7"/>
    <dgm:cxn modelId="{39B8D0C3-ACD1-4010-BB86-20EE6D4676A6}" type="presParOf" srcId="{F20CA725-6017-430C-B7C0-6C3527423805}" destId="{A742E18A-4CA9-49C8-91BA-5E2FA22A062D}" srcOrd="1" destOrd="0" presId="urn:microsoft.com/office/officeart/2005/8/layout/hList7"/>
    <dgm:cxn modelId="{65914814-7CF4-4DDB-88E2-EC6A18F82FE3}" type="presParOf" srcId="{F20CA725-6017-430C-B7C0-6C3527423805}" destId="{B7451782-4CCF-4676-BD36-4449F102282E}" srcOrd="2" destOrd="0" presId="urn:microsoft.com/office/officeart/2005/8/layout/hList7"/>
    <dgm:cxn modelId="{431F6D54-C3DE-4A34-A2A3-5A16F826E06E}" type="presParOf" srcId="{B7451782-4CCF-4676-BD36-4449F102282E}" destId="{3B754617-074D-4038-AD91-9EDDF31507E3}" srcOrd="0" destOrd="0" presId="urn:microsoft.com/office/officeart/2005/8/layout/hList7"/>
    <dgm:cxn modelId="{DC1AC5B6-5A1F-4BA6-88EC-29477B14FBA5}" type="presParOf" srcId="{B7451782-4CCF-4676-BD36-4449F102282E}" destId="{15A63162-1D3D-40CC-B968-A623655EFBE0}" srcOrd="1" destOrd="0" presId="urn:microsoft.com/office/officeart/2005/8/layout/hList7"/>
    <dgm:cxn modelId="{24427A47-FC39-45BA-9C1F-92D1C5A127DC}" type="presParOf" srcId="{B7451782-4CCF-4676-BD36-4449F102282E}" destId="{C9EDD4FD-A1F5-460A-BC22-ECA2279C738E}" srcOrd="2" destOrd="0" presId="urn:microsoft.com/office/officeart/2005/8/layout/hList7"/>
    <dgm:cxn modelId="{24E14AA8-C1B5-4D9A-80A7-B519AEB0F1DF}" type="presParOf" srcId="{B7451782-4CCF-4676-BD36-4449F102282E}" destId="{7BF128E4-50E5-4117-9857-00EC4095159B}" srcOrd="3" destOrd="0" presId="urn:microsoft.com/office/officeart/2005/8/layout/hList7"/>
    <dgm:cxn modelId="{0C517621-926A-4E0F-BBFA-E1154502D1DC}" type="presParOf" srcId="{F20CA725-6017-430C-B7C0-6C3527423805}" destId="{5915471D-54A3-4B37-9E21-17438D237A11}" srcOrd="3" destOrd="0" presId="urn:microsoft.com/office/officeart/2005/8/layout/hList7"/>
    <dgm:cxn modelId="{1080EAAF-2854-4762-867E-46651EA44D3E}" type="presParOf" srcId="{F20CA725-6017-430C-B7C0-6C3527423805}" destId="{EAC5C6AC-69FA-4D62-936E-DCC5146BA9CC}" srcOrd="4" destOrd="0" presId="urn:microsoft.com/office/officeart/2005/8/layout/hList7"/>
    <dgm:cxn modelId="{D12312A1-39AB-48BB-8EDA-211D2A918DF6}" type="presParOf" srcId="{EAC5C6AC-69FA-4D62-936E-DCC5146BA9CC}" destId="{C66649B6-F97B-493B-AAC4-10311B3372D7}" srcOrd="0" destOrd="0" presId="urn:microsoft.com/office/officeart/2005/8/layout/hList7"/>
    <dgm:cxn modelId="{7F535983-1786-49E6-BCB5-F32F53BC9B81}" type="presParOf" srcId="{EAC5C6AC-69FA-4D62-936E-DCC5146BA9CC}" destId="{1B3BAACC-7B4C-478C-91F3-886B9E4283D2}" srcOrd="1" destOrd="0" presId="urn:microsoft.com/office/officeart/2005/8/layout/hList7"/>
    <dgm:cxn modelId="{B43E7B6B-05EC-474D-9D06-6C5323358F5C}" type="presParOf" srcId="{EAC5C6AC-69FA-4D62-936E-DCC5146BA9CC}" destId="{CBEA57F3-66A4-4E27-97C0-82DF3E1EDD26}" srcOrd="2" destOrd="0" presId="urn:microsoft.com/office/officeart/2005/8/layout/hList7"/>
    <dgm:cxn modelId="{00DDC98D-3ABF-42DA-A40E-AA8A6F335719}" type="presParOf" srcId="{EAC5C6AC-69FA-4D62-936E-DCC5146BA9CC}" destId="{2FE9120A-DC57-4258-BB2D-17D3FCADFEB1}" srcOrd="3" destOrd="0" presId="urn:microsoft.com/office/officeart/2005/8/layout/hList7"/>
    <dgm:cxn modelId="{A5192FC9-6171-4787-859F-2E37531266F5}" type="presParOf" srcId="{F20CA725-6017-430C-B7C0-6C3527423805}" destId="{D8205883-1298-4B25-B8BF-6C029BFF9F72}" srcOrd="5" destOrd="0" presId="urn:microsoft.com/office/officeart/2005/8/layout/hList7"/>
    <dgm:cxn modelId="{A6E4E7DF-F6BF-4084-A377-2FCF7650B90D}" type="presParOf" srcId="{F20CA725-6017-430C-B7C0-6C3527423805}" destId="{3943DBC4-AA1E-43D5-A9C0-67D2763BCFA6}" srcOrd="6" destOrd="0" presId="urn:microsoft.com/office/officeart/2005/8/layout/hList7"/>
    <dgm:cxn modelId="{49CD8241-8585-4887-B804-CB5293B6E93E}" type="presParOf" srcId="{3943DBC4-AA1E-43D5-A9C0-67D2763BCFA6}" destId="{94730B4D-ECB8-4C14-89F9-3B42D9B80F3E}" srcOrd="0" destOrd="0" presId="urn:microsoft.com/office/officeart/2005/8/layout/hList7"/>
    <dgm:cxn modelId="{3863E756-FEDB-48C2-B186-52FF787DF295}" type="presParOf" srcId="{3943DBC4-AA1E-43D5-A9C0-67D2763BCFA6}" destId="{8844255F-A169-411A-A2B6-35767D128965}" srcOrd="1" destOrd="0" presId="urn:microsoft.com/office/officeart/2005/8/layout/hList7"/>
    <dgm:cxn modelId="{3FE73572-D4CD-41F2-A11C-811517C4B4C6}" type="presParOf" srcId="{3943DBC4-AA1E-43D5-A9C0-67D2763BCFA6}" destId="{0EEDD7B1-96D1-4A06-9E2E-0681A9DF4202}" srcOrd="2" destOrd="0" presId="urn:microsoft.com/office/officeart/2005/8/layout/hList7"/>
    <dgm:cxn modelId="{1247D566-08A3-43C5-ACB8-909974E54C4D}" type="presParOf" srcId="{3943DBC4-AA1E-43D5-A9C0-67D2763BCFA6}" destId="{6F41F0B3-DED4-442A-8433-D280D821D4ED}" srcOrd="3" destOrd="0" presId="urn:microsoft.com/office/officeart/2005/8/layout/hList7"/>
    <dgm:cxn modelId="{171A8A7B-4744-468D-9A07-23876CA487BA}" type="presParOf" srcId="{F20CA725-6017-430C-B7C0-6C3527423805}" destId="{D2BC61AD-0551-4C3C-ADD2-9CB908FD7583}" srcOrd="7" destOrd="0" presId="urn:microsoft.com/office/officeart/2005/8/layout/hList7"/>
    <dgm:cxn modelId="{02BBCC76-1A29-4377-A787-E83AFB1D4A9E}" type="presParOf" srcId="{F20CA725-6017-430C-B7C0-6C3527423805}" destId="{7BBB67B7-2989-4B48-856B-C93A742E3D70}" srcOrd="8" destOrd="0" presId="urn:microsoft.com/office/officeart/2005/8/layout/hList7"/>
    <dgm:cxn modelId="{E2587F7F-CBEB-4490-8D57-D2C782A1F4F0}" type="presParOf" srcId="{7BBB67B7-2989-4B48-856B-C93A742E3D70}" destId="{EE267BF1-DFE1-4BBD-82F7-06A0A4D22694}" srcOrd="0" destOrd="0" presId="urn:microsoft.com/office/officeart/2005/8/layout/hList7"/>
    <dgm:cxn modelId="{2683DDDA-160B-4653-8293-C69FFE4906CB}" type="presParOf" srcId="{7BBB67B7-2989-4B48-856B-C93A742E3D70}" destId="{37AB92B3-CA4F-4143-9B46-E4DC9EF11A98}" srcOrd="1" destOrd="0" presId="urn:microsoft.com/office/officeart/2005/8/layout/hList7"/>
    <dgm:cxn modelId="{42ED0E2A-A66D-42DB-82E5-F15113297886}" type="presParOf" srcId="{7BBB67B7-2989-4B48-856B-C93A742E3D70}" destId="{E730B93F-2456-4D57-9B99-DE373E7957E1}" srcOrd="2" destOrd="0" presId="urn:microsoft.com/office/officeart/2005/8/layout/hList7"/>
    <dgm:cxn modelId="{B22E9FF7-C6AB-4344-9B87-0B4139EA2824}" type="presParOf" srcId="{7BBB67B7-2989-4B48-856B-C93A742E3D70}" destId="{6827767D-B271-4E46-91CE-12867B05AE40}"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B56432C-85E5-4A41-916A-659815AE2B47}" type="doc">
      <dgm:prSet loTypeId="urn:microsoft.com/office/officeart/2005/8/layout/hList7" loCatId="list" qsTypeId="urn:microsoft.com/office/officeart/2005/8/quickstyle/simple1" qsCatId="simple" csTypeId="urn:microsoft.com/office/officeart/2005/8/colors/accent1_2" csCatId="accent1" phldr="1"/>
      <dgm:spPr/>
      <dgm:t>
        <a:bodyPr/>
        <a:lstStyle/>
        <a:p>
          <a:endParaRPr lang="en-GB"/>
        </a:p>
      </dgm:t>
    </dgm:pt>
    <dgm:pt modelId="{B97B8AC6-9F97-48C0-A0B5-376351A44DB0}">
      <dgm:prSet custT="1"/>
      <dgm:spPr/>
      <dgm:t>
        <a:bodyPr/>
        <a:lstStyle/>
        <a:p>
          <a:pPr algn="ctr"/>
          <a:endParaRPr lang="en-GB" sz="800" b="1" i="0" baseline="0"/>
        </a:p>
        <a:p>
          <a:pPr algn="ctr"/>
          <a:r>
            <a:rPr lang="en-GB" sz="1400" b="1" i="0" baseline="0"/>
            <a:t>Family Hubs</a:t>
          </a:r>
          <a:endParaRPr lang="en-GB" sz="1400"/>
        </a:p>
        <a:p>
          <a:pPr algn="ctr"/>
          <a:r>
            <a:rPr lang="en-US" sz="1400" b="0" i="0" baseline="0"/>
            <a:t>Targeted local support for families with children 0-19 (0-25 with SEND) through Better Start Workers </a:t>
          </a:r>
        </a:p>
        <a:p>
          <a:pPr algn="ctr"/>
          <a:r>
            <a:rPr lang="en-US" sz="140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Better Start Children's Centre timetables | Lambeth Council</a:t>
          </a:r>
          <a:endParaRPr lang="en-US" sz="1400" b="0" i="0" baseline="0"/>
        </a:p>
        <a:p>
          <a:pPr algn="ctr"/>
          <a:endParaRPr lang="en-GB" sz="1400"/>
        </a:p>
      </dgm:t>
    </dgm:pt>
    <dgm:pt modelId="{B3F8D76D-3086-4DEE-A0AD-7BFA791886D1}" type="parTrans" cxnId="{AF11D8DD-423A-481D-9354-8D6283495153}">
      <dgm:prSet/>
      <dgm:spPr/>
      <dgm:t>
        <a:bodyPr/>
        <a:lstStyle/>
        <a:p>
          <a:endParaRPr lang="en-GB"/>
        </a:p>
      </dgm:t>
    </dgm:pt>
    <dgm:pt modelId="{4AD9FDB0-F952-4283-B59A-06544129EA44}" type="sibTrans" cxnId="{AF11D8DD-423A-481D-9354-8D6283495153}">
      <dgm:prSet/>
      <dgm:spPr/>
      <dgm:t>
        <a:bodyPr/>
        <a:lstStyle/>
        <a:p>
          <a:endParaRPr lang="en-GB"/>
        </a:p>
      </dgm:t>
    </dgm:pt>
    <dgm:pt modelId="{D8C7D3E9-4B36-4427-8731-75545C864522}">
      <dgm:prSet custT="1"/>
      <dgm:spPr/>
      <dgm:t>
        <a:bodyPr/>
        <a:lstStyle/>
        <a:p>
          <a:pPr algn="ctr"/>
          <a:r>
            <a:rPr lang="en-GB" sz="1400" b="1">
              <a:solidFill>
                <a:schemeClr val="bg1"/>
              </a:solidFill>
            </a:rPr>
            <a:t>Lambeth</a:t>
          </a:r>
          <a:r>
            <a:rPr lang="en-GB" sz="1400" b="1" baseline="0">
              <a:solidFill>
                <a:schemeClr val="bg1"/>
              </a:solidFill>
            </a:rPr>
            <a:t> Parenting Support</a:t>
          </a:r>
          <a:endParaRPr lang="en-GB" sz="1400" b="1">
            <a:solidFill>
              <a:schemeClr val="bg1"/>
            </a:solidFill>
          </a:endParaRPr>
        </a:p>
      </dgm:t>
    </dgm:pt>
    <dgm:pt modelId="{87595D40-B82E-45A3-B445-995D4F986691}" type="sibTrans" cxnId="{910FD1BE-B060-4C1E-9906-1A99BB674BCB}">
      <dgm:prSet/>
      <dgm:spPr/>
      <dgm:t>
        <a:bodyPr/>
        <a:lstStyle/>
        <a:p>
          <a:endParaRPr lang="en-GB"/>
        </a:p>
      </dgm:t>
    </dgm:pt>
    <dgm:pt modelId="{94AB60AA-D8FF-4349-97F6-F7F9842AE381}" type="parTrans" cxnId="{910FD1BE-B060-4C1E-9906-1A99BB674BCB}">
      <dgm:prSet/>
      <dgm:spPr/>
      <dgm:t>
        <a:bodyPr/>
        <a:lstStyle/>
        <a:p>
          <a:endParaRPr lang="en-GB"/>
        </a:p>
      </dgm:t>
    </dgm:pt>
    <dgm:pt modelId="{04005591-AEF6-457A-A6B5-04FDBB85C80C}">
      <dgm:prSet custT="1"/>
      <dgm:spPr/>
      <dgm:t>
        <a:bodyPr/>
        <a:lstStyle/>
        <a:p>
          <a:pPr algn="ctr"/>
          <a:r>
            <a:rPr lang="en-US" sz="1400" b="0" i="0" baseline="0"/>
            <a:t>Parenting programmes for parents and carers of children of all ages from 0 to 18 years</a:t>
          </a:r>
          <a:endParaRPr lang="en-GB" sz="1400"/>
        </a:p>
      </dgm:t>
    </dgm:pt>
    <dgm:pt modelId="{38432086-B3AC-4C2E-9398-7B91C23A16B4}" type="sibTrans" cxnId="{A1FE32F0-B73E-4885-990F-B7EB655E19D2}">
      <dgm:prSet/>
      <dgm:spPr/>
      <dgm:t>
        <a:bodyPr/>
        <a:lstStyle/>
        <a:p>
          <a:endParaRPr lang="en-GB"/>
        </a:p>
      </dgm:t>
    </dgm:pt>
    <dgm:pt modelId="{8B518295-5CD6-4641-BA1F-C57F59638B7E}" type="parTrans" cxnId="{A1FE32F0-B73E-4885-990F-B7EB655E19D2}">
      <dgm:prSet/>
      <dgm:spPr/>
      <dgm:t>
        <a:bodyPr/>
        <a:lstStyle/>
        <a:p>
          <a:endParaRPr lang="en-GB"/>
        </a:p>
      </dgm:t>
    </dgm:pt>
    <dgm:pt modelId="{2B796BB9-7AD9-408C-AE58-0B71668459A6}">
      <dgm:prSet custT="1"/>
      <dgm:spPr/>
      <dgm:t>
        <a:bodyPr/>
        <a:lstStyle/>
        <a:p>
          <a:pPr algn="ctr"/>
          <a:r>
            <a:rPr lang="en-US" sz="140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Parenting Support Service | Lambeth Council</a:t>
          </a:r>
          <a:endParaRPr lang="en-GB" sz="1400">
            <a:solidFill>
              <a:schemeClr val="bg1"/>
            </a:solidFill>
          </a:endParaRPr>
        </a:p>
      </dgm:t>
    </dgm:pt>
    <dgm:pt modelId="{07227F4C-2B20-4F21-8C3A-CA08A8C9A6C3}" type="parTrans" cxnId="{B8B8CC61-F95D-46DB-B46B-1E9FA084BD90}">
      <dgm:prSet/>
      <dgm:spPr/>
      <dgm:t>
        <a:bodyPr/>
        <a:lstStyle/>
        <a:p>
          <a:endParaRPr lang="en-GB"/>
        </a:p>
      </dgm:t>
    </dgm:pt>
    <dgm:pt modelId="{E648A730-D57D-443E-B820-56F72D1C742B}" type="sibTrans" cxnId="{B8B8CC61-F95D-46DB-B46B-1E9FA084BD90}">
      <dgm:prSet/>
      <dgm:spPr/>
      <dgm:t>
        <a:bodyPr/>
        <a:lstStyle/>
        <a:p>
          <a:endParaRPr lang="en-GB"/>
        </a:p>
      </dgm:t>
    </dgm:pt>
    <dgm:pt modelId="{35CC5508-DFE6-48EF-BE9E-6D996FF9A15B}">
      <dgm:prSet/>
      <dgm:spPr/>
      <dgm:t>
        <a:bodyPr/>
        <a:lstStyle/>
        <a:p>
          <a:r>
            <a:rPr lang="en-US" b="1" i="0"/>
            <a:t>Health Visiting</a:t>
          </a:r>
        </a:p>
        <a:p>
          <a:r>
            <a:rPr lang="en-US" b="0" i="0"/>
            <a:t>Within our health visiting service, we have teams that deliver additional support for families. These are the complex needs health visiting team, the health visiting support and development team and the early intervention health visiting team. </a:t>
          </a:r>
        </a:p>
        <a:p>
          <a:r>
            <a:rPr lang="en-US">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Health visiting service | Evelina London</a:t>
          </a:r>
          <a:endParaRPr lang="en-US">
            <a:solidFill>
              <a:schemeClr val="bg1"/>
            </a:solidFill>
          </a:endParaRPr>
        </a:p>
      </dgm:t>
    </dgm:pt>
    <dgm:pt modelId="{D8D092BF-77E4-4973-B0FE-E29370DFF5FD}" type="parTrans" cxnId="{D5804808-92B7-416D-9F96-F6102CACFADA}">
      <dgm:prSet/>
      <dgm:spPr/>
      <dgm:t>
        <a:bodyPr/>
        <a:lstStyle/>
        <a:p>
          <a:endParaRPr lang="en-GB"/>
        </a:p>
      </dgm:t>
    </dgm:pt>
    <dgm:pt modelId="{79A8FD44-C134-480B-973E-E24764FC31FD}" type="sibTrans" cxnId="{D5804808-92B7-416D-9F96-F6102CACFADA}">
      <dgm:prSet/>
      <dgm:spPr/>
      <dgm:t>
        <a:bodyPr/>
        <a:lstStyle/>
        <a:p>
          <a:endParaRPr lang="en-GB"/>
        </a:p>
      </dgm:t>
    </dgm:pt>
    <dgm:pt modelId="{1CE5D64C-25C4-47EB-BA4B-58F828997D09}">
      <dgm:prSet custT="1"/>
      <dgm:spPr/>
      <dgm:t>
        <a:bodyPr/>
        <a:lstStyle/>
        <a:p>
          <a:r>
            <a:rPr lang="en-GB" sz="1400" b="1">
              <a:solidFill>
                <a:schemeClr val="bg1"/>
              </a:solidFill>
            </a:rPr>
            <a:t>St Michael’s Fellowship</a:t>
          </a:r>
        </a:p>
        <a:p>
          <a:r>
            <a:rPr lang="en-GB" sz="1400">
              <a:solidFill>
                <a:schemeClr val="bg1"/>
              </a:solidFill>
            </a:rPr>
            <a:t>Targeted one to one and group support for young parents</a:t>
          </a:r>
        </a:p>
        <a:p>
          <a:r>
            <a:rPr lang="en-GB" sz="1400">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St Michael's Fellowship</a:t>
          </a:r>
          <a:r>
            <a:rPr lang="en-GB" sz="1400">
              <a:solidFill>
                <a:schemeClr val="bg1"/>
              </a:solidFill>
            </a:rPr>
            <a:t> </a:t>
          </a:r>
        </a:p>
        <a:p>
          <a:r>
            <a:rPr lang="en-GB" sz="1100">
              <a:solidFill>
                <a:schemeClr val="bg1"/>
              </a:solidFill>
            </a:rPr>
            <a:t> </a:t>
          </a:r>
          <a:endParaRPr lang="en-US" sz="1100">
            <a:solidFill>
              <a:schemeClr val="bg1"/>
            </a:solidFill>
          </a:endParaRPr>
        </a:p>
      </dgm:t>
    </dgm:pt>
    <dgm:pt modelId="{BF4A66F5-A549-47DD-BD5E-B785811135A1}" type="parTrans" cxnId="{8C3E80D2-C7B7-4CC9-94AD-98C034D16204}">
      <dgm:prSet/>
      <dgm:spPr/>
      <dgm:t>
        <a:bodyPr/>
        <a:lstStyle/>
        <a:p>
          <a:endParaRPr lang="en-GB"/>
        </a:p>
      </dgm:t>
    </dgm:pt>
    <dgm:pt modelId="{86B4B08F-4EB8-4275-B1BB-713B91BACB79}" type="sibTrans" cxnId="{8C3E80D2-C7B7-4CC9-94AD-98C034D16204}">
      <dgm:prSet/>
      <dgm:spPr/>
      <dgm:t>
        <a:bodyPr/>
        <a:lstStyle/>
        <a:p>
          <a:endParaRPr lang="en-GB"/>
        </a:p>
      </dgm:t>
    </dgm:pt>
    <dgm:pt modelId="{4D9CAA2B-CB53-4960-A9D1-FEC623650B79}" type="pres">
      <dgm:prSet presAssocID="{AB56432C-85E5-4A41-916A-659815AE2B47}" presName="Name0" presStyleCnt="0">
        <dgm:presLayoutVars>
          <dgm:dir/>
          <dgm:resizeHandles val="exact"/>
        </dgm:presLayoutVars>
      </dgm:prSet>
      <dgm:spPr/>
    </dgm:pt>
    <dgm:pt modelId="{5875F168-1B96-46F6-BB99-8AD7D0AF8148}" type="pres">
      <dgm:prSet presAssocID="{AB56432C-85E5-4A41-916A-659815AE2B47}" presName="fgShape" presStyleLbl="fgShp" presStyleIdx="0" presStyleCnt="1" custFlipVert="1" custScaleX="95829" custScaleY="133388" custLinFactNeighborX="-549" custLinFactNeighborY="21139"/>
      <dgm:spPr>
        <a:solidFill>
          <a:schemeClr val="accent4">
            <a:lumMod val="60000"/>
            <a:lumOff val="40000"/>
          </a:schemeClr>
        </a:solidFill>
      </dgm:spPr>
    </dgm:pt>
    <dgm:pt modelId="{00AF4741-69D2-45C1-959F-7B9D7F588DC9}" type="pres">
      <dgm:prSet presAssocID="{AB56432C-85E5-4A41-916A-659815AE2B47}" presName="linComp" presStyleCnt="0"/>
      <dgm:spPr/>
    </dgm:pt>
    <dgm:pt modelId="{1C098804-AD93-469C-B1E4-1DB4C4DD1860}" type="pres">
      <dgm:prSet presAssocID="{B97B8AC6-9F97-48C0-A0B5-376351A44DB0}" presName="compNode" presStyleCnt="0"/>
      <dgm:spPr/>
    </dgm:pt>
    <dgm:pt modelId="{5AC1E83B-5F1B-4A3B-B35F-A94AD1527397}" type="pres">
      <dgm:prSet presAssocID="{B97B8AC6-9F97-48C0-A0B5-376351A44DB0}" presName="bkgdShape" presStyleLbl="node1" presStyleIdx="0" presStyleCnt="4"/>
      <dgm:spPr/>
    </dgm:pt>
    <dgm:pt modelId="{00D31A15-9B02-417D-9D68-718E239712DC}" type="pres">
      <dgm:prSet presAssocID="{B97B8AC6-9F97-48C0-A0B5-376351A44DB0}" presName="nodeTx" presStyleLbl="node1" presStyleIdx="0" presStyleCnt="4">
        <dgm:presLayoutVars>
          <dgm:bulletEnabled val="1"/>
        </dgm:presLayoutVars>
      </dgm:prSet>
      <dgm:spPr/>
    </dgm:pt>
    <dgm:pt modelId="{912C667F-E0AB-43C7-BDAF-5017B10D2F73}" type="pres">
      <dgm:prSet presAssocID="{B97B8AC6-9F97-48C0-A0B5-376351A44DB0}" presName="invisiNode" presStyleLbl="node1" presStyleIdx="0" presStyleCnt="4"/>
      <dgm:spPr/>
    </dgm:pt>
    <dgm:pt modelId="{E07B6D9E-0B57-4B8A-955D-5B95FD5AC57F}" type="pres">
      <dgm:prSet presAssocID="{B97B8AC6-9F97-48C0-A0B5-376351A44DB0}" presName="imagNode" presStyleLbl="fgImgPlace1" presStyleIdx="0" presStyleCnt="4"/>
      <dgm:spPr>
        <a:blipFill>
          <a:blip xmlns:r="http://schemas.openxmlformats.org/officeDocument/2006/relationships">
            <a:extLst>
              <a:ext uri="{96DAC541-7B7A-43D3-8B79-37D633B846F1}">
                <asvg:svgBlip xmlns:asvg="http://schemas.microsoft.com/office/drawing/2016/SVG/main" r:embed="rId5"/>
              </a:ext>
            </a:extLst>
          </a:blip>
          <a:srcRect/>
          <a:stretch>
            <a:fillRect/>
          </a:stretch>
        </a:blipFill>
      </dgm:spPr>
      <dgm:extLst>
        <a:ext uri="{E40237B7-FDA0-4F09-8148-C483321AD2D9}">
          <dgm14:cNvPr xmlns:dgm14="http://schemas.microsoft.com/office/drawing/2010/diagram" id="0" name="" descr="Family with two children with solid fill"/>
        </a:ext>
      </dgm:extLst>
    </dgm:pt>
    <dgm:pt modelId="{B9689CE9-C481-4592-AB61-B765254E96E7}" type="pres">
      <dgm:prSet presAssocID="{4AD9FDB0-F952-4283-B59A-06544129EA44}" presName="sibTrans" presStyleLbl="sibTrans2D1" presStyleIdx="0" presStyleCnt="0"/>
      <dgm:spPr/>
    </dgm:pt>
    <dgm:pt modelId="{672EECAB-788F-4F75-B7FD-5D24B9B4B33B}" type="pres">
      <dgm:prSet presAssocID="{D8C7D3E9-4B36-4427-8731-75545C864522}" presName="compNode" presStyleCnt="0"/>
      <dgm:spPr/>
    </dgm:pt>
    <dgm:pt modelId="{76B9F220-9EF5-4524-AB3E-C226E51A25B1}" type="pres">
      <dgm:prSet presAssocID="{D8C7D3E9-4B36-4427-8731-75545C864522}" presName="bkgdShape" presStyleLbl="node1" presStyleIdx="1" presStyleCnt="4" custLinFactNeighborY="412"/>
      <dgm:spPr/>
    </dgm:pt>
    <dgm:pt modelId="{8FE8A29F-5D93-4F7A-9F2A-15708F1F1C9A}" type="pres">
      <dgm:prSet presAssocID="{D8C7D3E9-4B36-4427-8731-75545C864522}" presName="nodeTx" presStyleLbl="node1" presStyleIdx="1" presStyleCnt="4">
        <dgm:presLayoutVars>
          <dgm:bulletEnabled val="1"/>
        </dgm:presLayoutVars>
      </dgm:prSet>
      <dgm:spPr/>
    </dgm:pt>
    <dgm:pt modelId="{A04142EE-BDEB-4920-BE35-6303844D138C}" type="pres">
      <dgm:prSet presAssocID="{D8C7D3E9-4B36-4427-8731-75545C864522}" presName="invisiNode" presStyleLbl="node1" presStyleIdx="1" presStyleCnt="4"/>
      <dgm:spPr/>
    </dgm:pt>
    <dgm:pt modelId="{3A31F041-2B6B-4F79-889F-AF484D20A6C9}" type="pres">
      <dgm:prSet presAssocID="{D8C7D3E9-4B36-4427-8731-75545C864522}" presName="imagNode" presStyleLbl="fgImgPlace1" presStyleIdx="1" presStyleCnt="4"/>
      <dgm:spPr>
        <a:blipFill>
          <a:blip xmlns:r="http://schemas.openxmlformats.org/officeDocument/2006/relationships">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oral outline"/>
        </a:ext>
      </dgm:extLst>
    </dgm:pt>
    <dgm:pt modelId="{1FB7EA22-25BB-4430-8395-38520A29551A}" type="pres">
      <dgm:prSet presAssocID="{87595D40-B82E-45A3-B445-995D4F986691}" presName="sibTrans" presStyleLbl="sibTrans2D1" presStyleIdx="0" presStyleCnt="0"/>
      <dgm:spPr/>
    </dgm:pt>
    <dgm:pt modelId="{A8B23FA3-22D7-4F71-9A00-9A5319E31AA3}" type="pres">
      <dgm:prSet presAssocID="{35CC5508-DFE6-48EF-BE9E-6D996FF9A15B}" presName="compNode" presStyleCnt="0"/>
      <dgm:spPr/>
    </dgm:pt>
    <dgm:pt modelId="{01E36B3B-A3E4-4885-B300-35298E8CC33A}" type="pres">
      <dgm:prSet presAssocID="{35CC5508-DFE6-48EF-BE9E-6D996FF9A15B}" presName="bkgdShape" presStyleLbl="node1" presStyleIdx="2" presStyleCnt="4"/>
      <dgm:spPr/>
    </dgm:pt>
    <dgm:pt modelId="{8F2DE165-6403-4358-8D4F-6613BF763F53}" type="pres">
      <dgm:prSet presAssocID="{35CC5508-DFE6-48EF-BE9E-6D996FF9A15B}" presName="nodeTx" presStyleLbl="node1" presStyleIdx="2" presStyleCnt="4">
        <dgm:presLayoutVars>
          <dgm:bulletEnabled val="1"/>
        </dgm:presLayoutVars>
      </dgm:prSet>
      <dgm:spPr/>
    </dgm:pt>
    <dgm:pt modelId="{D15F78B0-86D5-48B9-96A4-FFA101B3A966}" type="pres">
      <dgm:prSet presAssocID="{35CC5508-DFE6-48EF-BE9E-6D996FF9A15B}" presName="invisiNode" presStyleLbl="node1" presStyleIdx="2" presStyleCnt="4"/>
      <dgm:spPr/>
    </dgm:pt>
    <dgm:pt modelId="{7308826B-9183-4835-B253-DB45E19FDBB1}" type="pres">
      <dgm:prSet presAssocID="{35CC5508-DFE6-48EF-BE9E-6D996FF9A15B}" presName="imagNode" presStyleLbl="fgImgPlace1" presStyleIdx="2" presStyleCnt="4"/>
      <dgm:spPr>
        <a:blipFill>
          <a:blip xmlns:r="http://schemas.openxmlformats.org/officeDocument/2006/relationships">
            <a:extLst>
              <a:ext uri="{96DAC541-7B7A-43D3-8B79-37D633B846F1}">
                <asvg:svgBlip xmlns:asvg="http://schemas.microsoft.com/office/drawing/2016/SVG/main" r:embed="rId7"/>
              </a:ext>
            </a:extLst>
          </a:blip>
          <a:srcRect/>
          <a:stretch>
            <a:fillRect/>
          </a:stretch>
        </a:blipFill>
      </dgm:spPr>
      <dgm:extLst>
        <a:ext uri="{E40237B7-FDA0-4F09-8148-C483321AD2D9}">
          <dgm14:cNvPr xmlns:dgm14="http://schemas.microsoft.com/office/drawing/2010/diagram" id="0" name="" descr="Excellent outline"/>
        </a:ext>
      </dgm:extLst>
    </dgm:pt>
    <dgm:pt modelId="{B5706ED0-D923-4695-A071-3176313D921A}" type="pres">
      <dgm:prSet presAssocID="{79A8FD44-C134-480B-973E-E24764FC31FD}" presName="sibTrans" presStyleLbl="sibTrans2D1" presStyleIdx="0" presStyleCnt="0"/>
      <dgm:spPr/>
    </dgm:pt>
    <dgm:pt modelId="{A2AFC3FD-62BE-4916-A1F7-5C4595D2154F}" type="pres">
      <dgm:prSet presAssocID="{1CE5D64C-25C4-47EB-BA4B-58F828997D09}" presName="compNode" presStyleCnt="0"/>
      <dgm:spPr/>
    </dgm:pt>
    <dgm:pt modelId="{4E83AE73-BDCE-4030-987D-46B8B21C861A}" type="pres">
      <dgm:prSet presAssocID="{1CE5D64C-25C4-47EB-BA4B-58F828997D09}" presName="bkgdShape" presStyleLbl="node1" presStyleIdx="3" presStyleCnt="4"/>
      <dgm:spPr/>
    </dgm:pt>
    <dgm:pt modelId="{A4294484-202A-4B8C-88F0-3E8E68DFA032}" type="pres">
      <dgm:prSet presAssocID="{1CE5D64C-25C4-47EB-BA4B-58F828997D09}" presName="nodeTx" presStyleLbl="node1" presStyleIdx="3" presStyleCnt="4">
        <dgm:presLayoutVars>
          <dgm:bulletEnabled val="1"/>
        </dgm:presLayoutVars>
      </dgm:prSet>
      <dgm:spPr/>
    </dgm:pt>
    <dgm:pt modelId="{708A253F-8D50-4F31-81D1-82447881D153}" type="pres">
      <dgm:prSet presAssocID="{1CE5D64C-25C4-47EB-BA4B-58F828997D09}" presName="invisiNode" presStyleLbl="node1" presStyleIdx="3" presStyleCnt="4"/>
      <dgm:spPr/>
    </dgm:pt>
    <dgm:pt modelId="{8471D9D3-6F1D-421B-9F08-68CCA8072029}" type="pres">
      <dgm:prSet presAssocID="{1CE5D64C-25C4-47EB-BA4B-58F828997D09}" presName="imagNode" presStyleLbl="fgImgPlace1" presStyleIdx="3" presStyleCnt="4"/>
      <dgm:spPr>
        <a:blipFill>
          <a:blip xmlns:r="http://schemas.openxmlformats.org/officeDocument/2006/relationships">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Angel face outline with solid fill"/>
        </a:ext>
      </dgm:extLst>
    </dgm:pt>
  </dgm:ptLst>
  <dgm:cxnLst>
    <dgm:cxn modelId="{D5804808-92B7-416D-9F96-F6102CACFADA}" srcId="{AB56432C-85E5-4A41-916A-659815AE2B47}" destId="{35CC5508-DFE6-48EF-BE9E-6D996FF9A15B}" srcOrd="2" destOrd="0" parTransId="{D8D092BF-77E4-4973-B0FE-E29370DFF5FD}" sibTransId="{79A8FD44-C134-480B-973E-E24764FC31FD}"/>
    <dgm:cxn modelId="{8936363B-95A2-46A9-9172-79BB5374BBCF}" type="presOf" srcId="{35CC5508-DFE6-48EF-BE9E-6D996FF9A15B}" destId="{01E36B3B-A3E4-4885-B300-35298E8CC33A}" srcOrd="0" destOrd="0" presId="urn:microsoft.com/office/officeart/2005/8/layout/hList7"/>
    <dgm:cxn modelId="{4130B460-5FAD-49A8-9D4A-133FED85DEC3}" type="presOf" srcId="{2B796BB9-7AD9-408C-AE58-0B71668459A6}" destId="{76B9F220-9EF5-4524-AB3E-C226E51A25B1}" srcOrd="0" destOrd="2" presId="urn:microsoft.com/office/officeart/2005/8/layout/hList7"/>
    <dgm:cxn modelId="{B8B8CC61-F95D-46DB-B46B-1E9FA084BD90}" srcId="{D8C7D3E9-4B36-4427-8731-75545C864522}" destId="{2B796BB9-7AD9-408C-AE58-0B71668459A6}" srcOrd="1" destOrd="0" parTransId="{07227F4C-2B20-4F21-8C3A-CA08A8C9A6C3}" sibTransId="{E648A730-D57D-443E-B820-56F72D1C742B}"/>
    <dgm:cxn modelId="{91169D4D-CF98-42DF-B421-341C68470676}" type="presOf" srcId="{87595D40-B82E-45A3-B445-995D4F986691}" destId="{1FB7EA22-25BB-4430-8395-38520A29551A}" srcOrd="0" destOrd="0" presId="urn:microsoft.com/office/officeart/2005/8/layout/hList7"/>
    <dgm:cxn modelId="{BFA7AB85-598B-4D50-A35F-75CE5060CFB8}" type="presOf" srcId="{04005591-AEF6-457A-A6B5-04FDBB85C80C}" destId="{76B9F220-9EF5-4524-AB3E-C226E51A25B1}" srcOrd="0" destOrd="1" presId="urn:microsoft.com/office/officeart/2005/8/layout/hList7"/>
    <dgm:cxn modelId="{B092EF9C-0C3F-4B11-BB0D-63C72C6D3482}" type="presOf" srcId="{4AD9FDB0-F952-4283-B59A-06544129EA44}" destId="{B9689CE9-C481-4592-AB61-B765254E96E7}" srcOrd="0" destOrd="0" presId="urn:microsoft.com/office/officeart/2005/8/layout/hList7"/>
    <dgm:cxn modelId="{212A0A9F-2866-446A-93B7-88B30A604792}" type="presOf" srcId="{B97B8AC6-9F97-48C0-A0B5-376351A44DB0}" destId="{5AC1E83B-5F1B-4A3B-B35F-A94AD1527397}" srcOrd="0" destOrd="0" presId="urn:microsoft.com/office/officeart/2005/8/layout/hList7"/>
    <dgm:cxn modelId="{D1D6CDA3-DF14-45D4-A1C4-8E93869F681A}" type="presOf" srcId="{D8C7D3E9-4B36-4427-8731-75545C864522}" destId="{76B9F220-9EF5-4524-AB3E-C226E51A25B1}" srcOrd="0" destOrd="0" presId="urn:microsoft.com/office/officeart/2005/8/layout/hList7"/>
    <dgm:cxn modelId="{8E5C48B2-7EB2-4BC5-8769-C22FA1856370}" type="presOf" srcId="{D8C7D3E9-4B36-4427-8731-75545C864522}" destId="{8FE8A29F-5D93-4F7A-9F2A-15708F1F1C9A}" srcOrd="1" destOrd="0" presId="urn:microsoft.com/office/officeart/2005/8/layout/hList7"/>
    <dgm:cxn modelId="{A6804BB3-EC91-4444-A459-E552172BA9E7}" type="presOf" srcId="{04005591-AEF6-457A-A6B5-04FDBB85C80C}" destId="{8FE8A29F-5D93-4F7A-9F2A-15708F1F1C9A}" srcOrd="1" destOrd="1" presId="urn:microsoft.com/office/officeart/2005/8/layout/hList7"/>
    <dgm:cxn modelId="{910FD1BE-B060-4C1E-9906-1A99BB674BCB}" srcId="{AB56432C-85E5-4A41-916A-659815AE2B47}" destId="{D8C7D3E9-4B36-4427-8731-75545C864522}" srcOrd="1" destOrd="0" parTransId="{94AB60AA-D8FF-4349-97F6-F7F9842AE381}" sibTransId="{87595D40-B82E-45A3-B445-995D4F986691}"/>
    <dgm:cxn modelId="{D8A4CEC4-9E33-42B4-9015-823CC1B8E02B}" type="presOf" srcId="{1CE5D64C-25C4-47EB-BA4B-58F828997D09}" destId="{4E83AE73-BDCE-4030-987D-46B8B21C861A}" srcOrd="0" destOrd="0" presId="urn:microsoft.com/office/officeart/2005/8/layout/hList7"/>
    <dgm:cxn modelId="{5D6B2BC7-8925-41F8-8F24-7A8783DFC90F}" type="presOf" srcId="{35CC5508-DFE6-48EF-BE9E-6D996FF9A15B}" destId="{8F2DE165-6403-4358-8D4F-6613BF763F53}" srcOrd="1" destOrd="0" presId="urn:microsoft.com/office/officeart/2005/8/layout/hList7"/>
    <dgm:cxn modelId="{7780E4C7-04D2-4192-8B16-51A9DF2B815B}" type="presOf" srcId="{B97B8AC6-9F97-48C0-A0B5-376351A44DB0}" destId="{00D31A15-9B02-417D-9D68-718E239712DC}" srcOrd="1" destOrd="0" presId="urn:microsoft.com/office/officeart/2005/8/layout/hList7"/>
    <dgm:cxn modelId="{8C3E80D2-C7B7-4CC9-94AD-98C034D16204}" srcId="{AB56432C-85E5-4A41-916A-659815AE2B47}" destId="{1CE5D64C-25C4-47EB-BA4B-58F828997D09}" srcOrd="3" destOrd="0" parTransId="{BF4A66F5-A549-47DD-BD5E-B785811135A1}" sibTransId="{86B4B08F-4EB8-4275-B1BB-713B91BACB79}"/>
    <dgm:cxn modelId="{A7E98AD5-9CEC-4AF2-8B8C-6E99B6ACFF7F}" type="presOf" srcId="{1CE5D64C-25C4-47EB-BA4B-58F828997D09}" destId="{A4294484-202A-4B8C-88F0-3E8E68DFA032}" srcOrd="1" destOrd="0" presId="urn:microsoft.com/office/officeart/2005/8/layout/hList7"/>
    <dgm:cxn modelId="{BA0254DA-85D4-4194-8F6B-BBEFE51CBC97}" type="presOf" srcId="{79A8FD44-C134-480B-973E-E24764FC31FD}" destId="{B5706ED0-D923-4695-A071-3176313D921A}" srcOrd="0" destOrd="0" presId="urn:microsoft.com/office/officeart/2005/8/layout/hList7"/>
    <dgm:cxn modelId="{AF11D8DD-423A-481D-9354-8D6283495153}" srcId="{AB56432C-85E5-4A41-916A-659815AE2B47}" destId="{B97B8AC6-9F97-48C0-A0B5-376351A44DB0}" srcOrd="0" destOrd="0" parTransId="{B3F8D76D-3086-4DEE-A0AD-7BFA791886D1}" sibTransId="{4AD9FDB0-F952-4283-B59A-06544129EA44}"/>
    <dgm:cxn modelId="{270ACAE0-5B42-42A3-9D8A-D42C92F5B26A}" type="presOf" srcId="{AB56432C-85E5-4A41-916A-659815AE2B47}" destId="{4D9CAA2B-CB53-4960-A9D1-FEC623650B79}" srcOrd="0" destOrd="0" presId="urn:microsoft.com/office/officeart/2005/8/layout/hList7"/>
    <dgm:cxn modelId="{76ADB4E1-3DDA-4591-9D8A-B55DC86677AD}" type="presOf" srcId="{2B796BB9-7AD9-408C-AE58-0B71668459A6}" destId="{8FE8A29F-5D93-4F7A-9F2A-15708F1F1C9A}" srcOrd="1" destOrd="2" presId="urn:microsoft.com/office/officeart/2005/8/layout/hList7"/>
    <dgm:cxn modelId="{A1FE32F0-B73E-4885-990F-B7EB655E19D2}" srcId="{D8C7D3E9-4B36-4427-8731-75545C864522}" destId="{04005591-AEF6-457A-A6B5-04FDBB85C80C}" srcOrd="0" destOrd="0" parTransId="{8B518295-5CD6-4641-BA1F-C57F59638B7E}" sibTransId="{38432086-B3AC-4C2E-9398-7B91C23A16B4}"/>
    <dgm:cxn modelId="{767D7EE1-87B0-4200-A24E-FAB27ED824F1}" type="presParOf" srcId="{4D9CAA2B-CB53-4960-A9D1-FEC623650B79}" destId="{5875F168-1B96-46F6-BB99-8AD7D0AF8148}" srcOrd="0" destOrd="0" presId="urn:microsoft.com/office/officeart/2005/8/layout/hList7"/>
    <dgm:cxn modelId="{7F7E801D-6DAB-4C41-9374-EFDC81F5B853}" type="presParOf" srcId="{4D9CAA2B-CB53-4960-A9D1-FEC623650B79}" destId="{00AF4741-69D2-45C1-959F-7B9D7F588DC9}" srcOrd="1" destOrd="0" presId="urn:microsoft.com/office/officeart/2005/8/layout/hList7"/>
    <dgm:cxn modelId="{ABBCB4A1-11CA-4974-BE47-FED2CA28038B}" type="presParOf" srcId="{00AF4741-69D2-45C1-959F-7B9D7F588DC9}" destId="{1C098804-AD93-469C-B1E4-1DB4C4DD1860}" srcOrd="0" destOrd="0" presId="urn:microsoft.com/office/officeart/2005/8/layout/hList7"/>
    <dgm:cxn modelId="{47695946-CAB3-43A4-BAE7-425627ECB60B}" type="presParOf" srcId="{1C098804-AD93-469C-B1E4-1DB4C4DD1860}" destId="{5AC1E83B-5F1B-4A3B-B35F-A94AD1527397}" srcOrd="0" destOrd="0" presId="urn:microsoft.com/office/officeart/2005/8/layout/hList7"/>
    <dgm:cxn modelId="{C22A7C65-36B6-4E6F-B49D-F1662FAF3E6E}" type="presParOf" srcId="{1C098804-AD93-469C-B1E4-1DB4C4DD1860}" destId="{00D31A15-9B02-417D-9D68-718E239712DC}" srcOrd="1" destOrd="0" presId="urn:microsoft.com/office/officeart/2005/8/layout/hList7"/>
    <dgm:cxn modelId="{894BBABA-2A6C-4F52-A12B-0E06198CFB1E}" type="presParOf" srcId="{1C098804-AD93-469C-B1E4-1DB4C4DD1860}" destId="{912C667F-E0AB-43C7-BDAF-5017B10D2F73}" srcOrd="2" destOrd="0" presId="urn:microsoft.com/office/officeart/2005/8/layout/hList7"/>
    <dgm:cxn modelId="{18E4C415-128C-48B3-8B2E-EBA0895112B7}" type="presParOf" srcId="{1C098804-AD93-469C-B1E4-1DB4C4DD1860}" destId="{E07B6D9E-0B57-4B8A-955D-5B95FD5AC57F}" srcOrd="3" destOrd="0" presId="urn:microsoft.com/office/officeart/2005/8/layout/hList7"/>
    <dgm:cxn modelId="{CA2C20B7-86E0-453D-BB36-5904CEFEE911}" type="presParOf" srcId="{00AF4741-69D2-45C1-959F-7B9D7F588DC9}" destId="{B9689CE9-C481-4592-AB61-B765254E96E7}" srcOrd="1" destOrd="0" presId="urn:microsoft.com/office/officeart/2005/8/layout/hList7"/>
    <dgm:cxn modelId="{BB669D3B-4CEB-4B96-8027-9BCA108C9378}" type="presParOf" srcId="{00AF4741-69D2-45C1-959F-7B9D7F588DC9}" destId="{672EECAB-788F-4F75-B7FD-5D24B9B4B33B}" srcOrd="2" destOrd="0" presId="urn:microsoft.com/office/officeart/2005/8/layout/hList7"/>
    <dgm:cxn modelId="{E0D2FFC2-C2D5-45E9-BC1D-63AC25FB1FA5}" type="presParOf" srcId="{672EECAB-788F-4F75-B7FD-5D24B9B4B33B}" destId="{76B9F220-9EF5-4524-AB3E-C226E51A25B1}" srcOrd="0" destOrd="0" presId="urn:microsoft.com/office/officeart/2005/8/layout/hList7"/>
    <dgm:cxn modelId="{C50EAFB7-62A2-4085-ADD1-B7B48A9F762A}" type="presParOf" srcId="{672EECAB-788F-4F75-B7FD-5D24B9B4B33B}" destId="{8FE8A29F-5D93-4F7A-9F2A-15708F1F1C9A}" srcOrd="1" destOrd="0" presId="urn:microsoft.com/office/officeart/2005/8/layout/hList7"/>
    <dgm:cxn modelId="{5068A009-B6DA-44E5-95FB-47D76F15030F}" type="presParOf" srcId="{672EECAB-788F-4F75-B7FD-5D24B9B4B33B}" destId="{A04142EE-BDEB-4920-BE35-6303844D138C}" srcOrd="2" destOrd="0" presId="urn:microsoft.com/office/officeart/2005/8/layout/hList7"/>
    <dgm:cxn modelId="{DA1D521C-D902-4198-A004-33335C68225B}" type="presParOf" srcId="{672EECAB-788F-4F75-B7FD-5D24B9B4B33B}" destId="{3A31F041-2B6B-4F79-889F-AF484D20A6C9}" srcOrd="3" destOrd="0" presId="urn:microsoft.com/office/officeart/2005/8/layout/hList7"/>
    <dgm:cxn modelId="{5527F3C9-F26E-441C-B6DD-7566752D117B}" type="presParOf" srcId="{00AF4741-69D2-45C1-959F-7B9D7F588DC9}" destId="{1FB7EA22-25BB-4430-8395-38520A29551A}" srcOrd="3" destOrd="0" presId="urn:microsoft.com/office/officeart/2005/8/layout/hList7"/>
    <dgm:cxn modelId="{29C7E1DD-C585-4B4E-9C01-1C20D33CC508}" type="presParOf" srcId="{00AF4741-69D2-45C1-959F-7B9D7F588DC9}" destId="{A8B23FA3-22D7-4F71-9A00-9A5319E31AA3}" srcOrd="4" destOrd="0" presId="urn:microsoft.com/office/officeart/2005/8/layout/hList7"/>
    <dgm:cxn modelId="{E594C799-235C-4209-808D-A62DBB8CA3EB}" type="presParOf" srcId="{A8B23FA3-22D7-4F71-9A00-9A5319E31AA3}" destId="{01E36B3B-A3E4-4885-B300-35298E8CC33A}" srcOrd="0" destOrd="0" presId="urn:microsoft.com/office/officeart/2005/8/layout/hList7"/>
    <dgm:cxn modelId="{9AF5AA80-377E-4DF4-AF53-EA03B098D958}" type="presParOf" srcId="{A8B23FA3-22D7-4F71-9A00-9A5319E31AA3}" destId="{8F2DE165-6403-4358-8D4F-6613BF763F53}" srcOrd="1" destOrd="0" presId="urn:microsoft.com/office/officeart/2005/8/layout/hList7"/>
    <dgm:cxn modelId="{5FF46E40-0746-4467-BC5C-867E341D1484}" type="presParOf" srcId="{A8B23FA3-22D7-4F71-9A00-9A5319E31AA3}" destId="{D15F78B0-86D5-48B9-96A4-FFA101B3A966}" srcOrd="2" destOrd="0" presId="urn:microsoft.com/office/officeart/2005/8/layout/hList7"/>
    <dgm:cxn modelId="{5792259B-1C17-4790-80A0-5EF5C6D6B6E2}" type="presParOf" srcId="{A8B23FA3-22D7-4F71-9A00-9A5319E31AA3}" destId="{7308826B-9183-4835-B253-DB45E19FDBB1}" srcOrd="3" destOrd="0" presId="urn:microsoft.com/office/officeart/2005/8/layout/hList7"/>
    <dgm:cxn modelId="{A111153E-E07D-4068-A27B-3EC7C641E9AD}" type="presParOf" srcId="{00AF4741-69D2-45C1-959F-7B9D7F588DC9}" destId="{B5706ED0-D923-4695-A071-3176313D921A}" srcOrd="5" destOrd="0" presId="urn:microsoft.com/office/officeart/2005/8/layout/hList7"/>
    <dgm:cxn modelId="{FC9AA808-576E-4D0C-9F00-04BAFA151400}" type="presParOf" srcId="{00AF4741-69D2-45C1-959F-7B9D7F588DC9}" destId="{A2AFC3FD-62BE-4916-A1F7-5C4595D2154F}" srcOrd="6" destOrd="0" presId="urn:microsoft.com/office/officeart/2005/8/layout/hList7"/>
    <dgm:cxn modelId="{4E58B174-5E06-476E-91D6-5ACB5EC9FD6E}" type="presParOf" srcId="{A2AFC3FD-62BE-4916-A1F7-5C4595D2154F}" destId="{4E83AE73-BDCE-4030-987D-46B8B21C861A}" srcOrd="0" destOrd="0" presId="urn:microsoft.com/office/officeart/2005/8/layout/hList7"/>
    <dgm:cxn modelId="{A4A64145-C552-45C9-B485-0C4AE50B3436}" type="presParOf" srcId="{A2AFC3FD-62BE-4916-A1F7-5C4595D2154F}" destId="{A4294484-202A-4B8C-88F0-3E8E68DFA032}" srcOrd="1" destOrd="0" presId="urn:microsoft.com/office/officeart/2005/8/layout/hList7"/>
    <dgm:cxn modelId="{A5D0C00F-0FA4-455F-8DA1-2953B43272D4}" type="presParOf" srcId="{A2AFC3FD-62BE-4916-A1F7-5C4595D2154F}" destId="{708A253F-8D50-4F31-81D1-82447881D153}" srcOrd="2" destOrd="0" presId="urn:microsoft.com/office/officeart/2005/8/layout/hList7"/>
    <dgm:cxn modelId="{544EC8C7-B657-476E-B0DB-A11851E741F4}" type="presParOf" srcId="{A2AFC3FD-62BE-4916-A1F7-5C4595D2154F}" destId="{8471D9D3-6F1D-421B-9F08-68CCA8072029}"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774C944-0F17-4DD5-900B-011B6A716DCC}" type="doc">
      <dgm:prSet loTypeId="urn:microsoft.com/office/officeart/2005/8/layout/hList7" loCatId="list" qsTypeId="urn:microsoft.com/office/officeart/2005/8/quickstyle/simple1" qsCatId="simple" csTypeId="urn:microsoft.com/office/officeart/2005/8/colors/accent5_2" csCatId="accent5" phldr="1"/>
      <dgm:spPr/>
      <dgm:t>
        <a:bodyPr/>
        <a:lstStyle/>
        <a:p>
          <a:endParaRPr lang="en-GB"/>
        </a:p>
      </dgm:t>
    </dgm:pt>
    <dgm:pt modelId="{E8C4D8E9-DCBE-402B-B0C7-534B1778D627}">
      <dgm:prSet/>
      <dgm:spPr/>
      <dgm:t>
        <a:bodyPr/>
        <a:lstStyle/>
        <a:p>
          <a:r>
            <a:rPr lang="en-GB" b="1"/>
            <a:t>Screening</a:t>
          </a:r>
          <a:endParaRPr lang="en-GB"/>
        </a:p>
      </dgm:t>
    </dgm:pt>
    <dgm:pt modelId="{483735D1-F9FF-4DEF-A8C1-980DF642C7FF}" type="parTrans" cxnId="{00B1D2E7-6120-4F4C-BD85-2F452547B4B4}">
      <dgm:prSet/>
      <dgm:spPr/>
      <dgm:t>
        <a:bodyPr/>
        <a:lstStyle/>
        <a:p>
          <a:endParaRPr lang="en-GB"/>
        </a:p>
      </dgm:t>
    </dgm:pt>
    <dgm:pt modelId="{47A4DE52-0EC5-4232-8B9A-49EC00E2E6D0}" type="sibTrans" cxnId="{00B1D2E7-6120-4F4C-BD85-2F452547B4B4}">
      <dgm:prSet/>
      <dgm:spPr/>
      <dgm:t>
        <a:bodyPr/>
        <a:lstStyle/>
        <a:p>
          <a:endParaRPr lang="en-GB"/>
        </a:p>
      </dgm:t>
    </dgm:pt>
    <dgm:pt modelId="{3E838CDF-B3B8-4192-B5E2-E464BEFB4DD1}">
      <dgm:prSet/>
      <dgm:spPr/>
      <dgm:t>
        <a:bodyPr/>
        <a:lstStyle/>
        <a:p>
          <a:r>
            <a:rPr lang="en-GB"/>
            <a:t>High score on screening questions</a:t>
          </a:r>
        </a:p>
      </dgm:t>
    </dgm:pt>
    <dgm:pt modelId="{8035D4DC-5A62-441F-BF7E-A7EE6BD2AC30}" type="parTrans" cxnId="{08CEE055-A701-4FAF-8515-DAE3697D6B1B}">
      <dgm:prSet/>
      <dgm:spPr/>
      <dgm:t>
        <a:bodyPr/>
        <a:lstStyle/>
        <a:p>
          <a:endParaRPr lang="en-GB"/>
        </a:p>
      </dgm:t>
    </dgm:pt>
    <dgm:pt modelId="{9D6C8DCC-5D39-4A6B-8386-400CC27BF0BD}" type="sibTrans" cxnId="{08CEE055-A701-4FAF-8515-DAE3697D6B1B}">
      <dgm:prSet/>
      <dgm:spPr/>
      <dgm:t>
        <a:bodyPr/>
        <a:lstStyle/>
        <a:p>
          <a:endParaRPr lang="en-GB"/>
        </a:p>
      </dgm:t>
    </dgm:pt>
    <dgm:pt modelId="{E591896C-1E95-4F35-B680-CE495011EA97}">
      <dgm:prSet/>
      <dgm:spPr/>
      <dgm:t>
        <a:bodyPr/>
        <a:lstStyle/>
        <a:p>
          <a:r>
            <a:rPr lang="en-GB"/>
            <a:t>Parent has history of severe/enduring mental health issues </a:t>
          </a:r>
        </a:p>
      </dgm:t>
    </dgm:pt>
    <dgm:pt modelId="{88131613-0187-4C5C-B31D-E1ACDA3225DD}" type="parTrans" cxnId="{01922238-AECD-4665-A7D6-7BDAEFCB5419}">
      <dgm:prSet/>
      <dgm:spPr/>
      <dgm:t>
        <a:bodyPr/>
        <a:lstStyle/>
        <a:p>
          <a:endParaRPr lang="en-GB"/>
        </a:p>
      </dgm:t>
    </dgm:pt>
    <dgm:pt modelId="{F7ED3F08-4357-498F-8CAC-ACECAE7CB49A}" type="sibTrans" cxnId="{01922238-AECD-4665-A7D6-7BDAEFCB5419}">
      <dgm:prSet/>
      <dgm:spPr/>
      <dgm:t>
        <a:bodyPr/>
        <a:lstStyle/>
        <a:p>
          <a:endParaRPr lang="en-GB"/>
        </a:p>
      </dgm:t>
    </dgm:pt>
    <dgm:pt modelId="{A950BEC9-98F9-45B0-B1D1-608967DB0368}">
      <dgm:prSet/>
      <dgm:spPr/>
      <dgm:t>
        <a:bodyPr/>
        <a:lstStyle/>
        <a:p>
          <a:r>
            <a:rPr lang="en-GB"/>
            <a:t>Professional concern that they may harm themselves or their child </a:t>
          </a:r>
        </a:p>
      </dgm:t>
    </dgm:pt>
    <dgm:pt modelId="{CED09601-E826-425B-BC45-ED0AAA4C7EE8}" type="parTrans" cxnId="{912B85BD-E292-4577-B12F-1676B58F30E4}">
      <dgm:prSet/>
      <dgm:spPr/>
      <dgm:t>
        <a:bodyPr/>
        <a:lstStyle/>
        <a:p>
          <a:endParaRPr lang="en-GB"/>
        </a:p>
      </dgm:t>
    </dgm:pt>
    <dgm:pt modelId="{1F9B7A02-48D9-4834-89D7-F2472ED3AE7E}" type="sibTrans" cxnId="{912B85BD-E292-4577-B12F-1676B58F30E4}">
      <dgm:prSet/>
      <dgm:spPr/>
      <dgm:t>
        <a:bodyPr/>
        <a:lstStyle/>
        <a:p>
          <a:endParaRPr lang="en-GB"/>
        </a:p>
      </dgm:t>
    </dgm:pt>
    <dgm:pt modelId="{DDD79781-AAB7-4E37-8B21-EB0A5F0B765D}">
      <dgm:prSet/>
      <dgm:spPr/>
      <dgm:t>
        <a:bodyPr/>
        <a:lstStyle/>
        <a:p>
          <a:r>
            <a:rPr lang="en-GB" b="1"/>
            <a:t>Current difficulties below:</a:t>
          </a:r>
          <a:endParaRPr lang="en-GB"/>
        </a:p>
      </dgm:t>
    </dgm:pt>
    <dgm:pt modelId="{3A583F33-8684-4B80-AFA1-322200B319B1}" type="parTrans" cxnId="{560F5419-5D5F-4204-BDBC-5B382EB54627}">
      <dgm:prSet/>
      <dgm:spPr/>
      <dgm:t>
        <a:bodyPr/>
        <a:lstStyle/>
        <a:p>
          <a:endParaRPr lang="en-GB"/>
        </a:p>
      </dgm:t>
    </dgm:pt>
    <dgm:pt modelId="{BA81C63F-AA8E-4C39-9D5F-9C0409BD08F4}" type="sibTrans" cxnId="{560F5419-5D5F-4204-BDBC-5B382EB54627}">
      <dgm:prSet/>
      <dgm:spPr/>
      <dgm:t>
        <a:bodyPr/>
        <a:lstStyle/>
        <a:p>
          <a:endParaRPr lang="en-GB"/>
        </a:p>
      </dgm:t>
    </dgm:pt>
    <dgm:pt modelId="{BAB34F96-11FE-46DC-BA9E-F56A43F6DFFB}">
      <dgm:prSet/>
      <dgm:spPr/>
      <dgm:t>
        <a:bodyPr/>
        <a:lstStyle/>
        <a:p>
          <a:r>
            <a:rPr lang="en-GB"/>
            <a:t>Unusual beliefs around self or baby, eg thoughts around being watched</a:t>
          </a:r>
        </a:p>
      </dgm:t>
    </dgm:pt>
    <dgm:pt modelId="{4959786B-FA51-4FF7-851C-F41046FF6169}" type="parTrans" cxnId="{F598FB1E-7FF4-49EE-B50F-79A042BC7D3A}">
      <dgm:prSet/>
      <dgm:spPr/>
      <dgm:t>
        <a:bodyPr/>
        <a:lstStyle/>
        <a:p>
          <a:endParaRPr lang="en-GB"/>
        </a:p>
      </dgm:t>
    </dgm:pt>
    <dgm:pt modelId="{3E154120-3869-4ADC-AAA3-82048F2C6AA9}" type="sibTrans" cxnId="{F598FB1E-7FF4-49EE-B50F-79A042BC7D3A}">
      <dgm:prSet/>
      <dgm:spPr/>
      <dgm:t>
        <a:bodyPr/>
        <a:lstStyle/>
        <a:p>
          <a:endParaRPr lang="en-GB"/>
        </a:p>
      </dgm:t>
    </dgm:pt>
    <dgm:pt modelId="{C4ED4065-F4A2-4CF6-9DBA-9424D9309988}">
      <dgm:prSet/>
      <dgm:spPr/>
      <dgm:t>
        <a:bodyPr/>
        <a:lstStyle/>
        <a:p>
          <a:r>
            <a:rPr lang="en-GB"/>
            <a:t>Feeling or hearing things that others cannot</a:t>
          </a:r>
        </a:p>
      </dgm:t>
    </dgm:pt>
    <dgm:pt modelId="{9E83A948-EC65-408F-84F7-37F67FD2A801}" type="parTrans" cxnId="{E7D42E0F-EEC3-4058-9574-7296476C9FA1}">
      <dgm:prSet/>
      <dgm:spPr/>
      <dgm:t>
        <a:bodyPr/>
        <a:lstStyle/>
        <a:p>
          <a:endParaRPr lang="en-GB"/>
        </a:p>
      </dgm:t>
    </dgm:pt>
    <dgm:pt modelId="{661BB85E-FB1B-42E2-8234-447DF6D4D27E}" type="sibTrans" cxnId="{E7D42E0F-EEC3-4058-9574-7296476C9FA1}">
      <dgm:prSet/>
      <dgm:spPr/>
      <dgm:t>
        <a:bodyPr/>
        <a:lstStyle/>
        <a:p>
          <a:endParaRPr lang="en-GB"/>
        </a:p>
      </dgm:t>
    </dgm:pt>
    <dgm:pt modelId="{D6BF6FA1-12EA-441F-A140-4F743B6672C6}">
      <dgm:prSet/>
      <dgm:spPr/>
      <dgm:t>
        <a:bodyPr/>
        <a:lstStyle/>
        <a:p>
          <a:r>
            <a:rPr lang="en-GB"/>
            <a:t>Markedly unusual behaviour, affect or manner of speaking</a:t>
          </a:r>
        </a:p>
      </dgm:t>
    </dgm:pt>
    <dgm:pt modelId="{2C7455AF-E37B-490E-B10F-B4A76300F288}" type="parTrans" cxnId="{5D88993B-3122-46B2-AB2A-8F14DF3CFCAF}">
      <dgm:prSet/>
      <dgm:spPr/>
      <dgm:t>
        <a:bodyPr/>
        <a:lstStyle/>
        <a:p>
          <a:endParaRPr lang="en-GB"/>
        </a:p>
      </dgm:t>
    </dgm:pt>
    <dgm:pt modelId="{BF195A28-6EAF-4809-B9F5-320BDD3ACF0D}" type="sibTrans" cxnId="{5D88993B-3122-46B2-AB2A-8F14DF3CFCAF}">
      <dgm:prSet/>
      <dgm:spPr/>
      <dgm:t>
        <a:bodyPr/>
        <a:lstStyle/>
        <a:p>
          <a:endParaRPr lang="en-GB"/>
        </a:p>
      </dgm:t>
    </dgm:pt>
    <dgm:pt modelId="{ABB4E820-7B6A-4FDD-A28F-8F53FDA5CEFC}">
      <dgm:prSet/>
      <dgm:spPr/>
      <dgm:t>
        <a:bodyPr/>
        <a:lstStyle/>
        <a:p>
          <a:r>
            <a:rPr lang="en-GB"/>
            <a:t>Inability to follow what is said, distractibility</a:t>
          </a:r>
        </a:p>
      </dgm:t>
    </dgm:pt>
    <dgm:pt modelId="{A1BCAB97-8CFC-4F9C-BC87-58324909D244}" type="parTrans" cxnId="{3E77D080-B37A-4DF9-B367-8CFAD99A9800}">
      <dgm:prSet/>
      <dgm:spPr/>
      <dgm:t>
        <a:bodyPr/>
        <a:lstStyle/>
        <a:p>
          <a:endParaRPr lang="en-GB"/>
        </a:p>
      </dgm:t>
    </dgm:pt>
    <dgm:pt modelId="{2E320154-B0A7-4278-9CBA-D972D33FC9B0}" type="sibTrans" cxnId="{3E77D080-B37A-4DF9-B367-8CFAD99A9800}">
      <dgm:prSet/>
      <dgm:spPr/>
      <dgm:t>
        <a:bodyPr/>
        <a:lstStyle/>
        <a:p>
          <a:endParaRPr lang="en-GB"/>
        </a:p>
      </dgm:t>
    </dgm:pt>
    <dgm:pt modelId="{93585F85-DCE9-4E74-B843-341A8C91A60D}">
      <dgm:prSet/>
      <dgm:spPr/>
      <dgm:t>
        <a:bodyPr/>
        <a:lstStyle/>
        <a:p>
          <a:r>
            <a:rPr lang="en-GB" b="1"/>
            <a:t>History of the following:</a:t>
          </a:r>
          <a:endParaRPr lang="en-GB"/>
        </a:p>
      </dgm:t>
    </dgm:pt>
    <dgm:pt modelId="{F945EDCB-FC96-468A-A3B9-42874FB63997}" type="parTrans" cxnId="{A7E68D30-BDCB-4848-A47D-2179A86A05A7}">
      <dgm:prSet/>
      <dgm:spPr/>
      <dgm:t>
        <a:bodyPr/>
        <a:lstStyle/>
        <a:p>
          <a:endParaRPr lang="en-GB"/>
        </a:p>
      </dgm:t>
    </dgm:pt>
    <dgm:pt modelId="{D2F07AB8-9D5C-41D1-9DA1-924A0CB727CD}" type="sibTrans" cxnId="{A7E68D30-BDCB-4848-A47D-2179A86A05A7}">
      <dgm:prSet/>
      <dgm:spPr/>
      <dgm:t>
        <a:bodyPr/>
        <a:lstStyle/>
        <a:p>
          <a:endParaRPr lang="en-GB"/>
        </a:p>
      </dgm:t>
    </dgm:pt>
    <dgm:pt modelId="{09FB8382-A3AB-4BC6-98DC-D6CCBE555FCA}">
      <dgm:prSet/>
      <dgm:spPr/>
      <dgm:t>
        <a:bodyPr/>
        <a:lstStyle/>
        <a:p>
          <a:r>
            <a:rPr lang="en-GB"/>
            <a:t>Serious mental illness eg bipolar disorder or psychosis</a:t>
          </a:r>
        </a:p>
      </dgm:t>
    </dgm:pt>
    <dgm:pt modelId="{189EF802-DB70-4368-A9A0-19B8ACD23AF9}" type="parTrans" cxnId="{BF9B960F-79A2-430C-A3A9-332B8D4AD402}">
      <dgm:prSet/>
      <dgm:spPr/>
      <dgm:t>
        <a:bodyPr/>
        <a:lstStyle/>
        <a:p>
          <a:endParaRPr lang="en-GB"/>
        </a:p>
      </dgm:t>
    </dgm:pt>
    <dgm:pt modelId="{EAC9EDE9-2331-45C1-B06D-87F5966620F7}" type="sibTrans" cxnId="{BF9B960F-79A2-430C-A3A9-332B8D4AD402}">
      <dgm:prSet/>
      <dgm:spPr/>
      <dgm:t>
        <a:bodyPr/>
        <a:lstStyle/>
        <a:p>
          <a:endParaRPr lang="en-GB"/>
        </a:p>
      </dgm:t>
    </dgm:pt>
    <dgm:pt modelId="{D5ED1FF8-67D2-42EA-81FF-EF7DE960C0DC}">
      <dgm:prSet/>
      <dgm:spPr/>
      <dgm:t>
        <a:bodyPr/>
        <a:lstStyle/>
        <a:p>
          <a:r>
            <a:rPr lang="en-GB"/>
            <a:t>Concerns about relapse</a:t>
          </a:r>
        </a:p>
      </dgm:t>
    </dgm:pt>
    <dgm:pt modelId="{61054121-7981-44C6-B87F-63F768334B41}" type="parTrans" cxnId="{81221DB8-F989-410C-918C-D59062D60781}">
      <dgm:prSet/>
      <dgm:spPr/>
      <dgm:t>
        <a:bodyPr/>
        <a:lstStyle/>
        <a:p>
          <a:endParaRPr lang="en-GB"/>
        </a:p>
      </dgm:t>
    </dgm:pt>
    <dgm:pt modelId="{6B7FF445-A31B-4AA8-A940-E558754A9E4D}" type="sibTrans" cxnId="{81221DB8-F989-410C-918C-D59062D60781}">
      <dgm:prSet/>
      <dgm:spPr/>
      <dgm:t>
        <a:bodyPr/>
        <a:lstStyle/>
        <a:p>
          <a:endParaRPr lang="en-GB"/>
        </a:p>
      </dgm:t>
    </dgm:pt>
    <dgm:pt modelId="{2CEDD261-E66B-4773-A9E6-EE6E9C5399A2}" type="pres">
      <dgm:prSet presAssocID="{6774C944-0F17-4DD5-900B-011B6A716DCC}" presName="Name0" presStyleCnt="0">
        <dgm:presLayoutVars>
          <dgm:dir/>
          <dgm:resizeHandles val="exact"/>
        </dgm:presLayoutVars>
      </dgm:prSet>
      <dgm:spPr/>
    </dgm:pt>
    <dgm:pt modelId="{AD1D6C7F-1C43-4F93-BA08-6EB6EAA13F18}" type="pres">
      <dgm:prSet presAssocID="{6774C944-0F17-4DD5-900B-011B6A716DCC}" presName="fgShape" presStyleLbl="fgShp" presStyleIdx="0" presStyleCnt="1" custLinFactNeighborX="0" custLinFactNeighborY="4444"/>
      <dgm:spPr/>
    </dgm:pt>
    <dgm:pt modelId="{617731DA-C531-420D-8AB7-040D27085D66}" type="pres">
      <dgm:prSet presAssocID="{6774C944-0F17-4DD5-900B-011B6A716DCC}" presName="linComp" presStyleCnt="0"/>
      <dgm:spPr/>
    </dgm:pt>
    <dgm:pt modelId="{7FBD6E51-259A-4C50-B480-E57C5B6F12FA}" type="pres">
      <dgm:prSet presAssocID="{E8C4D8E9-DCBE-402B-B0C7-534B1778D627}" presName="compNode" presStyleCnt="0"/>
      <dgm:spPr/>
    </dgm:pt>
    <dgm:pt modelId="{9282BDA6-1194-413C-AE96-D342F84D101F}" type="pres">
      <dgm:prSet presAssocID="{E8C4D8E9-DCBE-402B-B0C7-534B1778D627}" presName="bkgdShape" presStyleLbl="node1" presStyleIdx="0" presStyleCnt="3"/>
      <dgm:spPr/>
    </dgm:pt>
    <dgm:pt modelId="{389FE180-CD1A-4AC5-9DAD-7F31C4143B9C}" type="pres">
      <dgm:prSet presAssocID="{E8C4D8E9-DCBE-402B-B0C7-534B1778D627}" presName="nodeTx" presStyleLbl="node1" presStyleIdx="0" presStyleCnt="3">
        <dgm:presLayoutVars>
          <dgm:bulletEnabled val="1"/>
        </dgm:presLayoutVars>
      </dgm:prSet>
      <dgm:spPr/>
    </dgm:pt>
    <dgm:pt modelId="{0664539C-4D26-419F-A8D1-769E8CC5F6DC}" type="pres">
      <dgm:prSet presAssocID="{E8C4D8E9-DCBE-402B-B0C7-534B1778D627}" presName="invisiNode" presStyleLbl="node1" presStyleIdx="0" presStyleCnt="3"/>
      <dgm:spPr/>
    </dgm:pt>
    <dgm:pt modelId="{D31F177A-BC8F-4ECD-A76A-F17F61AD0811}" type="pres">
      <dgm:prSet presAssocID="{E8C4D8E9-DCBE-402B-B0C7-534B1778D627}" presName="imagNode" presStyleLbl="fgImgPlace1" presStyleIdx="0" presStyleCnt="3"/>
      <dgm:spPr>
        <a:blipFill>
          <a:blip xmlns:r="http://schemas.openxmlformats.org/officeDocument/2006/relationships">
            <a:extLst>
              <a:ext uri="{96DAC541-7B7A-43D3-8B79-37D633B846F1}">
                <asvg:svgBlip xmlns:asvg="http://schemas.microsoft.com/office/drawing/2016/SVG/main" r:embed="rId1"/>
              </a:ext>
            </a:extLst>
          </a:blip>
          <a:srcRect/>
          <a:stretch>
            <a:fillRect/>
          </a:stretch>
        </a:blipFill>
      </dgm:spPr>
      <dgm:extLst>
        <a:ext uri="{E40237B7-FDA0-4F09-8148-C483321AD2D9}">
          <dgm14:cNvPr xmlns:dgm14="http://schemas.microsoft.com/office/drawing/2010/diagram" id="0" name="" descr="Deciduous tree outline"/>
        </a:ext>
      </dgm:extLst>
    </dgm:pt>
    <dgm:pt modelId="{005EDD98-1FFA-4A65-B9A8-A0579B58D0B4}" type="pres">
      <dgm:prSet presAssocID="{47A4DE52-0EC5-4232-8B9A-49EC00E2E6D0}" presName="sibTrans" presStyleLbl="sibTrans2D1" presStyleIdx="0" presStyleCnt="0"/>
      <dgm:spPr/>
    </dgm:pt>
    <dgm:pt modelId="{DC15055F-F6C0-4297-956A-2C9FB00D747A}" type="pres">
      <dgm:prSet presAssocID="{DDD79781-AAB7-4E37-8B21-EB0A5F0B765D}" presName="compNode" presStyleCnt="0"/>
      <dgm:spPr/>
    </dgm:pt>
    <dgm:pt modelId="{33EF6942-246E-458F-BB1E-BA4B89B7534F}" type="pres">
      <dgm:prSet presAssocID="{DDD79781-AAB7-4E37-8B21-EB0A5F0B765D}" presName="bkgdShape" presStyleLbl="node1" presStyleIdx="1" presStyleCnt="3"/>
      <dgm:spPr/>
    </dgm:pt>
    <dgm:pt modelId="{25388D51-0571-4C19-89E2-A8B54E8F6935}" type="pres">
      <dgm:prSet presAssocID="{DDD79781-AAB7-4E37-8B21-EB0A5F0B765D}" presName="nodeTx" presStyleLbl="node1" presStyleIdx="1" presStyleCnt="3">
        <dgm:presLayoutVars>
          <dgm:bulletEnabled val="1"/>
        </dgm:presLayoutVars>
      </dgm:prSet>
      <dgm:spPr/>
    </dgm:pt>
    <dgm:pt modelId="{C434FEA8-027D-49D1-8399-E0A68DE13AF8}" type="pres">
      <dgm:prSet presAssocID="{DDD79781-AAB7-4E37-8B21-EB0A5F0B765D}" presName="invisiNode" presStyleLbl="node1" presStyleIdx="1" presStyleCnt="3"/>
      <dgm:spPr/>
    </dgm:pt>
    <dgm:pt modelId="{F39A9406-9EEE-4D77-A405-022A3798E1E6}" type="pres">
      <dgm:prSet presAssocID="{DDD79781-AAB7-4E37-8B21-EB0A5F0B765D}" presName="imagNode" presStyleLbl="fgImgPlace1" presStyleIdx="1" presStyleCnt="3"/>
      <dgm:spPr>
        <a:blipFill>
          <a:blip xmlns:r="http://schemas.openxmlformats.org/officeDocument/2006/relationships">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Dove outline"/>
        </a:ext>
      </dgm:extLst>
    </dgm:pt>
    <dgm:pt modelId="{8B6F667C-A277-4975-8F49-2369FA43C22E}" type="pres">
      <dgm:prSet presAssocID="{BA81C63F-AA8E-4C39-9D5F-9C0409BD08F4}" presName="sibTrans" presStyleLbl="sibTrans2D1" presStyleIdx="0" presStyleCnt="0"/>
      <dgm:spPr/>
    </dgm:pt>
    <dgm:pt modelId="{AC471E2D-F789-4C6A-AEA1-8EC03D399B69}" type="pres">
      <dgm:prSet presAssocID="{93585F85-DCE9-4E74-B843-341A8C91A60D}" presName="compNode" presStyleCnt="0"/>
      <dgm:spPr/>
    </dgm:pt>
    <dgm:pt modelId="{69D38899-5468-4EDE-B740-DAF493345154}" type="pres">
      <dgm:prSet presAssocID="{93585F85-DCE9-4E74-B843-341A8C91A60D}" presName="bkgdShape" presStyleLbl="node1" presStyleIdx="2" presStyleCnt="3"/>
      <dgm:spPr/>
    </dgm:pt>
    <dgm:pt modelId="{703B3F99-D28A-499F-83DC-DFB640B3CE53}" type="pres">
      <dgm:prSet presAssocID="{93585F85-DCE9-4E74-B843-341A8C91A60D}" presName="nodeTx" presStyleLbl="node1" presStyleIdx="2" presStyleCnt="3">
        <dgm:presLayoutVars>
          <dgm:bulletEnabled val="1"/>
        </dgm:presLayoutVars>
      </dgm:prSet>
      <dgm:spPr/>
    </dgm:pt>
    <dgm:pt modelId="{9DCE1B03-B1E9-4288-A121-36B991D229A9}" type="pres">
      <dgm:prSet presAssocID="{93585F85-DCE9-4E74-B843-341A8C91A60D}" presName="invisiNode" presStyleLbl="node1" presStyleIdx="2" presStyleCnt="3"/>
      <dgm:spPr/>
    </dgm:pt>
    <dgm:pt modelId="{10EBE23B-9F0C-4FAF-8ECD-C794A9522122}" type="pres">
      <dgm:prSet presAssocID="{93585F85-DCE9-4E74-B843-341A8C91A60D}" presName="imagNode" presStyleLbl="fgImgPlace1" presStyleIdx="2" presStyleCnt="3"/>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dgm:spPr>
      <dgm:extLst>
        <a:ext uri="{E40237B7-FDA0-4F09-8148-C483321AD2D9}">
          <dgm14:cNvPr xmlns:dgm14="http://schemas.microsoft.com/office/drawing/2010/diagram" id="0" name="" descr="Gingerbread cookie with solid fill"/>
        </a:ext>
      </dgm:extLst>
    </dgm:pt>
  </dgm:ptLst>
  <dgm:cxnLst>
    <dgm:cxn modelId="{33820B00-3834-4D5D-BAF5-F9C77624DF76}" type="presOf" srcId="{93585F85-DCE9-4E74-B843-341A8C91A60D}" destId="{69D38899-5468-4EDE-B740-DAF493345154}" srcOrd="0" destOrd="0" presId="urn:microsoft.com/office/officeart/2005/8/layout/hList7"/>
    <dgm:cxn modelId="{DF4D9400-3EF3-4750-8766-2A10A4D1E003}" type="presOf" srcId="{D5ED1FF8-67D2-42EA-81FF-EF7DE960C0DC}" destId="{69D38899-5468-4EDE-B740-DAF493345154}" srcOrd="0" destOrd="2" presId="urn:microsoft.com/office/officeart/2005/8/layout/hList7"/>
    <dgm:cxn modelId="{2E70710E-E237-4174-B055-4DE9CAE76648}" type="presOf" srcId="{E8C4D8E9-DCBE-402B-B0C7-534B1778D627}" destId="{389FE180-CD1A-4AC5-9DAD-7F31C4143B9C}" srcOrd="1" destOrd="0" presId="urn:microsoft.com/office/officeart/2005/8/layout/hList7"/>
    <dgm:cxn modelId="{E7D42E0F-EEC3-4058-9574-7296476C9FA1}" srcId="{DDD79781-AAB7-4E37-8B21-EB0A5F0B765D}" destId="{C4ED4065-F4A2-4CF6-9DBA-9424D9309988}" srcOrd="1" destOrd="0" parTransId="{9E83A948-EC65-408F-84F7-37F67FD2A801}" sibTransId="{661BB85E-FB1B-42E2-8234-447DF6D4D27E}"/>
    <dgm:cxn modelId="{BF9B960F-79A2-430C-A3A9-332B8D4AD402}" srcId="{93585F85-DCE9-4E74-B843-341A8C91A60D}" destId="{09FB8382-A3AB-4BC6-98DC-D6CCBE555FCA}" srcOrd="0" destOrd="0" parTransId="{189EF802-DB70-4368-A9A0-19B8ACD23AF9}" sibTransId="{EAC9EDE9-2331-45C1-B06D-87F5966620F7}"/>
    <dgm:cxn modelId="{B3065A16-FEB0-4F51-8DF3-7A3BB78FD450}" type="presOf" srcId="{3E838CDF-B3B8-4192-B5E2-E464BEFB4DD1}" destId="{389FE180-CD1A-4AC5-9DAD-7F31C4143B9C}" srcOrd="1" destOrd="1" presId="urn:microsoft.com/office/officeart/2005/8/layout/hList7"/>
    <dgm:cxn modelId="{560F5419-5D5F-4204-BDBC-5B382EB54627}" srcId="{6774C944-0F17-4DD5-900B-011B6A716DCC}" destId="{DDD79781-AAB7-4E37-8B21-EB0A5F0B765D}" srcOrd="1" destOrd="0" parTransId="{3A583F33-8684-4B80-AFA1-322200B319B1}" sibTransId="{BA81C63F-AA8E-4C39-9D5F-9C0409BD08F4}"/>
    <dgm:cxn modelId="{A72F551C-CDDA-4220-83D0-72DE42F87EE6}" type="presOf" srcId="{A950BEC9-98F9-45B0-B1D1-608967DB0368}" destId="{389FE180-CD1A-4AC5-9DAD-7F31C4143B9C}" srcOrd="1" destOrd="3" presId="urn:microsoft.com/office/officeart/2005/8/layout/hList7"/>
    <dgm:cxn modelId="{F598FB1E-7FF4-49EE-B50F-79A042BC7D3A}" srcId="{DDD79781-AAB7-4E37-8B21-EB0A5F0B765D}" destId="{BAB34F96-11FE-46DC-BA9E-F56A43F6DFFB}" srcOrd="0" destOrd="0" parTransId="{4959786B-FA51-4FF7-851C-F41046FF6169}" sibTransId="{3E154120-3869-4ADC-AAA3-82048F2C6AA9}"/>
    <dgm:cxn modelId="{43F46F22-A7E9-4DFF-9B71-31B20FAF35B2}" type="presOf" srcId="{BAB34F96-11FE-46DC-BA9E-F56A43F6DFFB}" destId="{33EF6942-246E-458F-BB1E-BA4B89B7534F}" srcOrd="0" destOrd="1" presId="urn:microsoft.com/office/officeart/2005/8/layout/hList7"/>
    <dgm:cxn modelId="{23AC282B-B309-4E23-B1BF-328399EFD239}" type="presOf" srcId="{09FB8382-A3AB-4BC6-98DC-D6CCBE555FCA}" destId="{69D38899-5468-4EDE-B740-DAF493345154}" srcOrd="0" destOrd="1" presId="urn:microsoft.com/office/officeart/2005/8/layout/hList7"/>
    <dgm:cxn modelId="{A7E68D30-BDCB-4848-A47D-2179A86A05A7}" srcId="{6774C944-0F17-4DD5-900B-011B6A716DCC}" destId="{93585F85-DCE9-4E74-B843-341A8C91A60D}" srcOrd="2" destOrd="0" parTransId="{F945EDCB-FC96-468A-A3B9-42874FB63997}" sibTransId="{D2F07AB8-9D5C-41D1-9DA1-924A0CB727CD}"/>
    <dgm:cxn modelId="{01922238-AECD-4665-A7D6-7BDAEFCB5419}" srcId="{E8C4D8E9-DCBE-402B-B0C7-534B1778D627}" destId="{E591896C-1E95-4F35-B680-CE495011EA97}" srcOrd="1" destOrd="0" parTransId="{88131613-0187-4C5C-B31D-E1ACDA3225DD}" sibTransId="{F7ED3F08-4357-498F-8CAC-ACECAE7CB49A}"/>
    <dgm:cxn modelId="{629F4F3B-C8B7-4F56-BC13-F60483B9EA47}" type="presOf" srcId="{E591896C-1E95-4F35-B680-CE495011EA97}" destId="{389FE180-CD1A-4AC5-9DAD-7F31C4143B9C}" srcOrd="1" destOrd="2" presId="urn:microsoft.com/office/officeart/2005/8/layout/hList7"/>
    <dgm:cxn modelId="{5D88993B-3122-46B2-AB2A-8F14DF3CFCAF}" srcId="{DDD79781-AAB7-4E37-8B21-EB0A5F0B765D}" destId="{D6BF6FA1-12EA-441F-A140-4F743B6672C6}" srcOrd="2" destOrd="0" parTransId="{2C7455AF-E37B-490E-B10F-B4A76300F288}" sibTransId="{BF195A28-6EAF-4809-B9F5-320BDD3ACF0D}"/>
    <dgm:cxn modelId="{81BD5A5E-76C4-4B47-92CC-6941F8A4D9C4}" type="presOf" srcId="{ABB4E820-7B6A-4FDD-A28F-8F53FDA5CEFC}" destId="{25388D51-0571-4C19-89E2-A8B54E8F6935}" srcOrd="1" destOrd="4" presId="urn:microsoft.com/office/officeart/2005/8/layout/hList7"/>
    <dgm:cxn modelId="{9BAE055F-3747-4961-A349-79434A19DFBE}" type="presOf" srcId="{09FB8382-A3AB-4BC6-98DC-D6CCBE555FCA}" destId="{703B3F99-D28A-499F-83DC-DFB640B3CE53}" srcOrd="1" destOrd="1" presId="urn:microsoft.com/office/officeart/2005/8/layout/hList7"/>
    <dgm:cxn modelId="{8CD80665-141D-4C1D-B017-8F95153A26B1}" type="presOf" srcId="{D5ED1FF8-67D2-42EA-81FF-EF7DE960C0DC}" destId="{703B3F99-D28A-499F-83DC-DFB640B3CE53}" srcOrd="1" destOrd="2" presId="urn:microsoft.com/office/officeart/2005/8/layout/hList7"/>
    <dgm:cxn modelId="{006DD046-E04D-4E82-BB0B-EA447A5E6CCC}" type="presOf" srcId="{93585F85-DCE9-4E74-B843-341A8C91A60D}" destId="{703B3F99-D28A-499F-83DC-DFB640B3CE53}" srcOrd="1" destOrd="0" presId="urn:microsoft.com/office/officeart/2005/8/layout/hList7"/>
    <dgm:cxn modelId="{81A8BF48-2791-4BD6-BBF9-0E22FE233450}" type="presOf" srcId="{DDD79781-AAB7-4E37-8B21-EB0A5F0B765D}" destId="{25388D51-0571-4C19-89E2-A8B54E8F6935}" srcOrd="1" destOrd="0" presId="urn:microsoft.com/office/officeart/2005/8/layout/hList7"/>
    <dgm:cxn modelId="{18824E69-6732-4B05-9F76-3669B980A28C}" type="presOf" srcId="{A950BEC9-98F9-45B0-B1D1-608967DB0368}" destId="{9282BDA6-1194-413C-AE96-D342F84D101F}" srcOrd="0" destOrd="3" presId="urn:microsoft.com/office/officeart/2005/8/layout/hList7"/>
    <dgm:cxn modelId="{57D68D4A-25A0-4D27-A492-361C4B14FF60}" type="presOf" srcId="{E591896C-1E95-4F35-B680-CE495011EA97}" destId="{9282BDA6-1194-413C-AE96-D342F84D101F}" srcOrd="0" destOrd="2" presId="urn:microsoft.com/office/officeart/2005/8/layout/hList7"/>
    <dgm:cxn modelId="{245FDA70-A7A8-4A89-B6B8-4D0936409E7A}" type="presOf" srcId="{C4ED4065-F4A2-4CF6-9DBA-9424D9309988}" destId="{33EF6942-246E-458F-BB1E-BA4B89B7534F}" srcOrd="0" destOrd="2" presId="urn:microsoft.com/office/officeart/2005/8/layout/hList7"/>
    <dgm:cxn modelId="{92FD8C71-88D9-4FCA-BDA3-2A6752B9C5F3}" type="presOf" srcId="{47A4DE52-0EC5-4232-8B9A-49EC00E2E6D0}" destId="{005EDD98-1FFA-4A65-B9A8-A0579B58D0B4}" srcOrd="0" destOrd="0" presId="urn:microsoft.com/office/officeart/2005/8/layout/hList7"/>
    <dgm:cxn modelId="{A9854555-0042-4CF9-BB2E-5EC531244774}" type="presOf" srcId="{C4ED4065-F4A2-4CF6-9DBA-9424D9309988}" destId="{25388D51-0571-4C19-89E2-A8B54E8F6935}" srcOrd="1" destOrd="2" presId="urn:microsoft.com/office/officeart/2005/8/layout/hList7"/>
    <dgm:cxn modelId="{08CEE055-A701-4FAF-8515-DAE3697D6B1B}" srcId="{E8C4D8E9-DCBE-402B-B0C7-534B1778D627}" destId="{3E838CDF-B3B8-4192-B5E2-E464BEFB4DD1}" srcOrd="0" destOrd="0" parTransId="{8035D4DC-5A62-441F-BF7E-A7EE6BD2AC30}" sibTransId="{9D6C8DCC-5D39-4A6B-8386-400CC27BF0BD}"/>
    <dgm:cxn modelId="{437A6C79-EB3D-4D38-95B9-2B63CDB54BB8}" type="presOf" srcId="{ABB4E820-7B6A-4FDD-A28F-8F53FDA5CEFC}" destId="{33EF6942-246E-458F-BB1E-BA4B89B7534F}" srcOrd="0" destOrd="4" presId="urn:microsoft.com/office/officeart/2005/8/layout/hList7"/>
    <dgm:cxn modelId="{3E77D080-B37A-4DF9-B367-8CFAD99A9800}" srcId="{DDD79781-AAB7-4E37-8B21-EB0A5F0B765D}" destId="{ABB4E820-7B6A-4FDD-A28F-8F53FDA5CEFC}" srcOrd="3" destOrd="0" parTransId="{A1BCAB97-8CFC-4F9C-BC87-58324909D244}" sibTransId="{2E320154-B0A7-4278-9CBA-D972D33FC9B0}"/>
    <dgm:cxn modelId="{6875A594-BDF7-46D1-BB9E-B3D57BA89676}" type="presOf" srcId="{BAB34F96-11FE-46DC-BA9E-F56A43F6DFFB}" destId="{25388D51-0571-4C19-89E2-A8B54E8F6935}" srcOrd="1" destOrd="1" presId="urn:microsoft.com/office/officeart/2005/8/layout/hList7"/>
    <dgm:cxn modelId="{0D89819A-54C7-458D-A370-42F96679F534}" type="presOf" srcId="{D6BF6FA1-12EA-441F-A140-4F743B6672C6}" destId="{25388D51-0571-4C19-89E2-A8B54E8F6935}" srcOrd="1" destOrd="3" presId="urn:microsoft.com/office/officeart/2005/8/layout/hList7"/>
    <dgm:cxn modelId="{D8F9BD9F-C0C8-45A1-9B6C-D3D62B755846}" type="presOf" srcId="{D6BF6FA1-12EA-441F-A140-4F743B6672C6}" destId="{33EF6942-246E-458F-BB1E-BA4B89B7534F}" srcOrd="0" destOrd="3" presId="urn:microsoft.com/office/officeart/2005/8/layout/hList7"/>
    <dgm:cxn modelId="{4DBF74A8-B45F-4FDB-A11F-88FF0D9F7AB0}" type="presOf" srcId="{E8C4D8E9-DCBE-402B-B0C7-534B1778D627}" destId="{9282BDA6-1194-413C-AE96-D342F84D101F}" srcOrd="0" destOrd="0" presId="urn:microsoft.com/office/officeart/2005/8/layout/hList7"/>
    <dgm:cxn modelId="{73FFDDB0-E267-4E97-8AA5-E32E0648B167}" type="presOf" srcId="{3E838CDF-B3B8-4192-B5E2-E464BEFB4DD1}" destId="{9282BDA6-1194-413C-AE96-D342F84D101F}" srcOrd="0" destOrd="1" presId="urn:microsoft.com/office/officeart/2005/8/layout/hList7"/>
    <dgm:cxn modelId="{81221DB8-F989-410C-918C-D59062D60781}" srcId="{93585F85-DCE9-4E74-B843-341A8C91A60D}" destId="{D5ED1FF8-67D2-42EA-81FF-EF7DE960C0DC}" srcOrd="1" destOrd="0" parTransId="{61054121-7981-44C6-B87F-63F768334B41}" sibTransId="{6B7FF445-A31B-4AA8-A940-E558754A9E4D}"/>
    <dgm:cxn modelId="{912B85BD-E292-4577-B12F-1676B58F30E4}" srcId="{E8C4D8E9-DCBE-402B-B0C7-534B1778D627}" destId="{A950BEC9-98F9-45B0-B1D1-608967DB0368}" srcOrd="2" destOrd="0" parTransId="{CED09601-E826-425B-BC45-ED0AAA4C7EE8}" sibTransId="{1F9B7A02-48D9-4834-89D7-F2472ED3AE7E}"/>
    <dgm:cxn modelId="{11B5B0C4-332F-416D-9672-307DE121A402}" type="presOf" srcId="{6774C944-0F17-4DD5-900B-011B6A716DCC}" destId="{2CEDD261-E66B-4773-A9E6-EE6E9C5399A2}" srcOrd="0" destOrd="0" presId="urn:microsoft.com/office/officeart/2005/8/layout/hList7"/>
    <dgm:cxn modelId="{F05E81CB-2743-4BDE-9422-7925CF1BE86F}" type="presOf" srcId="{BA81C63F-AA8E-4C39-9D5F-9C0409BD08F4}" destId="{8B6F667C-A277-4975-8F49-2369FA43C22E}" srcOrd="0" destOrd="0" presId="urn:microsoft.com/office/officeart/2005/8/layout/hList7"/>
    <dgm:cxn modelId="{00B1D2E7-6120-4F4C-BD85-2F452547B4B4}" srcId="{6774C944-0F17-4DD5-900B-011B6A716DCC}" destId="{E8C4D8E9-DCBE-402B-B0C7-534B1778D627}" srcOrd="0" destOrd="0" parTransId="{483735D1-F9FF-4DEF-A8C1-980DF642C7FF}" sibTransId="{47A4DE52-0EC5-4232-8B9A-49EC00E2E6D0}"/>
    <dgm:cxn modelId="{A2DBE6FF-A01C-42CA-BBFE-54F19608EAF1}" type="presOf" srcId="{DDD79781-AAB7-4E37-8B21-EB0A5F0B765D}" destId="{33EF6942-246E-458F-BB1E-BA4B89B7534F}" srcOrd="0" destOrd="0" presId="urn:microsoft.com/office/officeart/2005/8/layout/hList7"/>
    <dgm:cxn modelId="{436E3EFB-79A8-48EE-98D0-88A99EAAB9F1}" type="presParOf" srcId="{2CEDD261-E66B-4773-A9E6-EE6E9C5399A2}" destId="{AD1D6C7F-1C43-4F93-BA08-6EB6EAA13F18}" srcOrd="0" destOrd="0" presId="urn:microsoft.com/office/officeart/2005/8/layout/hList7"/>
    <dgm:cxn modelId="{49C162E7-26D7-4140-814C-8269DBE00287}" type="presParOf" srcId="{2CEDD261-E66B-4773-A9E6-EE6E9C5399A2}" destId="{617731DA-C531-420D-8AB7-040D27085D66}" srcOrd="1" destOrd="0" presId="urn:microsoft.com/office/officeart/2005/8/layout/hList7"/>
    <dgm:cxn modelId="{EC96C3AB-7C43-40C1-9C71-3D38EBCFC56A}" type="presParOf" srcId="{617731DA-C531-420D-8AB7-040D27085D66}" destId="{7FBD6E51-259A-4C50-B480-E57C5B6F12FA}" srcOrd="0" destOrd="0" presId="urn:microsoft.com/office/officeart/2005/8/layout/hList7"/>
    <dgm:cxn modelId="{1983808C-38F2-41C7-939B-B6922C7FB48F}" type="presParOf" srcId="{7FBD6E51-259A-4C50-B480-E57C5B6F12FA}" destId="{9282BDA6-1194-413C-AE96-D342F84D101F}" srcOrd="0" destOrd="0" presId="urn:microsoft.com/office/officeart/2005/8/layout/hList7"/>
    <dgm:cxn modelId="{068BFDAE-4E4C-4C3C-BE52-A22DF0BA6086}" type="presParOf" srcId="{7FBD6E51-259A-4C50-B480-E57C5B6F12FA}" destId="{389FE180-CD1A-4AC5-9DAD-7F31C4143B9C}" srcOrd="1" destOrd="0" presId="urn:microsoft.com/office/officeart/2005/8/layout/hList7"/>
    <dgm:cxn modelId="{F76343A1-E501-4A9B-989F-F843456457A7}" type="presParOf" srcId="{7FBD6E51-259A-4C50-B480-E57C5B6F12FA}" destId="{0664539C-4D26-419F-A8D1-769E8CC5F6DC}" srcOrd="2" destOrd="0" presId="urn:microsoft.com/office/officeart/2005/8/layout/hList7"/>
    <dgm:cxn modelId="{1498A2A7-33AE-497F-A229-AFA602527A01}" type="presParOf" srcId="{7FBD6E51-259A-4C50-B480-E57C5B6F12FA}" destId="{D31F177A-BC8F-4ECD-A76A-F17F61AD0811}" srcOrd="3" destOrd="0" presId="urn:microsoft.com/office/officeart/2005/8/layout/hList7"/>
    <dgm:cxn modelId="{0BF8C72C-0AA5-4D83-93B9-F756BA51CED5}" type="presParOf" srcId="{617731DA-C531-420D-8AB7-040D27085D66}" destId="{005EDD98-1FFA-4A65-B9A8-A0579B58D0B4}" srcOrd="1" destOrd="0" presId="urn:microsoft.com/office/officeart/2005/8/layout/hList7"/>
    <dgm:cxn modelId="{92B995CB-5134-4D2C-8621-4EE26A44007F}" type="presParOf" srcId="{617731DA-C531-420D-8AB7-040D27085D66}" destId="{DC15055F-F6C0-4297-956A-2C9FB00D747A}" srcOrd="2" destOrd="0" presId="urn:microsoft.com/office/officeart/2005/8/layout/hList7"/>
    <dgm:cxn modelId="{499E327D-2129-4A6C-8EA5-923049CD3BF9}" type="presParOf" srcId="{DC15055F-F6C0-4297-956A-2C9FB00D747A}" destId="{33EF6942-246E-458F-BB1E-BA4B89B7534F}" srcOrd="0" destOrd="0" presId="urn:microsoft.com/office/officeart/2005/8/layout/hList7"/>
    <dgm:cxn modelId="{F47DB4A7-0C15-4720-AE8C-F91FEC5F6414}" type="presParOf" srcId="{DC15055F-F6C0-4297-956A-2C9FB00D747A}" destId="{25388D51-0571-4C19-89E2-A8B54E8F6935}" srcOrd="1" destOrd="0" presId="urn:microsoft.com/office/officeart/2005/8/layout/hList7"/>
    <dgm:cxn modelId="{C1C637C4-CB97-4997-B2C1-8B807DCC043F}" type="presParOf" srcId="{DC15055F-F6C0-4297-956A-2C9FB00D747A}" destId="{C434FEA8-027D-49D1-8399-E0A68DE13AF8}" srcOrd="2" destOrd="0" presId="urn:microsoft.com/office/officeart/2005/8/layout/hList7"/>
    <dgm:cxn modelId="{B14CFB16-90DB-4F0C-BF63-98C636A391DB}" type="presParOf" srcId="{DC15055F-F6C0-4297-956A-2C9FB00D747A}" destId="{F39A9406-9EEE-4D77-A405-022A3798E1E6}" srcOrd="3" destOrd="0" presId="urn:microsoft.com/office/officeart/2005/8/layout/hList7"/>
    <dgm:cxn modelId="{2E7C6D1A-12A3-4FF6-B022-65D66B761763}" type="presParOf" srcId="{617731DA-C531-420D-8AB7-040D27085D66}" destId="{8B6F667C-A277-4975-8F49-2369FA43C22E}" srcOrd="3" destOrd="0" presId="urn:microsoft.com/office/officeart/2005/8/layout/hList7"/>
    <dgm:cxn modelId="{209355B3-723B-459E-9F6C-A4D6F7BDC164}" type="presParOf" srcId="{617731DA-C531-420D-8AB7-040D27085D66}" destId="{AC471E2D-F789-4C6A-AEA1-8EC03D399B69}" srcOrd="4" destOrd="0" presId="urn:microsoft.com/office/officeart/2005/8/layout/hList7"/>
    <dgm:cxn modelId="{42540510-6027-4555-A04D-8C1218CCEC24}" type="presParOf" srcId="{AC471E2D-F789-4C6A-AEA1-8EC03D399B69}" destId="{69D38899-5468-4EDE-B740-DAF493345154}" srcOrd="0" destOrd="0" presId="urn:microsoft.com/office/officeart/2005/8/layout/hList7"/>
    <dgm:cxn modelId="{9809BE37-DCE6-4CF6-9D36-D49BD73DF993}" type="presParOf" srcId="{AC471E2D-F789-4C6A-AEA1-8EC03D399B69}" destId="{703B3F99-D28A-499F-83DC-DFB640B3CE53}" srcOrd="1" destOrd="0" presId="urn:microsoft.com/office/officeart/2005/8/layout/hList7"/>
    <dgm:cxn modelId="{2DA8461A-E001-423F-8D3C-C6A47C19FA5B}" type="presParOf" srcId="{AC471E2D-F789-4C6A-AEA1-8EC03D399B69}" destId="{9DCE1B03-B1E9-4288-A121-36B991D229A9}" srcOrd="2" destOrd="0" presId="urn:microsoft.com/office/officeart/2005/8/layout/hList7"/>
    <dgm:cxn modelId="{222DA6F9-876E-4977-8204-8A1781853438}" type="presParOf" srcId="{AC471E2D-F789-4C6A-AEA1-8EC03D399B69}" destId="{10EBE23B-9F0C-4FAF-8ECD-C794A9522122}"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5537C41-392B-4355-B95B-78390C29CD9E}" type="doc">
      <dgm:prSet loTypeId="urn:microsoft.com/office/officeart/2005/8/layout/hList7" loCatId="list" qsTypeId="urn:microsoft.com/office/officeart/2005/8/quickstyle/simple1" qsCatId="simple" csTypeId="urn:microsoft.com/office/officeart/2005/8/colors/accent5_2" csCatId="accent5" phldr="1"/>
      <dgm:spPr/>
      <dgm:t>
        <a:bodyPr/>
        <a:lstStyle/>
        <a:p>
          <a:endParaRPr lang="en-GB"/>
        </a:p>
      </dgm:t>
    </dgm:pt>
    <dgm:pt modelId="{6651A89F-C57D-4D51-ADEE-2BE707F00CD7}">
      <dgm:prSet custT="1"/>
      <dgm:spPr/>
      <dgm:t>
        <a:bodyPr/>
        <a:lstStyle/>
        <a:p>
          <a:endParaRPr lang="en-US" sz="1050" b="1" i="0"/>
        </a:p>
        <a:p>
          <a:r>
            <a:rPr lang="en-US" sz="1050" b="1" i="0"/>
            <a:t>Lambeth Perinatal Mental Health Team</a:t>
          </a:r>
          <a:r>
            <a:rPr lang="en-US" sz="1050" b="0" i="0"/>
            <a:t>: </a:t>
          </a:r>
        </a:p>
        <a:p>
          <a:r>
            <a:rPr lang="en-US" sz="1000" b="0" i="0"/>
            <a:t>a multidisciplinary mental health service for pregnant and postnatal women with severe and complex mental illness</a:t>
          </a:r>
        </a:p>
        <a:p>
          <a:r>
            <a:rPr lang="en-US" sz="1050" b="0" i="0"/>
            <a:t>Wooden Spoon House </a:t>
          </a:r>
          <a:r>
            <a:rPr lang="en-GB" sz="1050" b="0" i="0"/>
            <a:t>SE11 4TH</a:t>
          </a:r>
        </a:p>
        <a:p>
          <a:r>
            <a:rPr lang="en-GB" sz="1050" b="0" i="0"/>
            <a:t>020 3228 8800</a:t>
          </a:r>
          <a:endParaRPr lang="en-US" sz="1050" b="0" i="0"/>
        </a:p>
        <a:p>
          <a:r>
            <a:rPr lang="en-GB" sz="1050" b="0" i="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slm-tr.perinatalservicereferrals@nhs.net</a:t>
          </a:r>
          <a:endParaRPr lang="en-GB" sz="1050" b="0" i="0">
            <a:solidFill>
              <a:schemeClr val="bg1"/>
            </a:solidFill>
          </a:endParaRPr>
        </a:p>
        <a:p>
          <a:r>
            <a:rPr lang="en-US" sz="1050" b="1" i="0"/>
            <a:t>Mother and Baby Unit: </a:t>
          </a:r>
          <a:r>
            <a:rPr lang="en-US" sz="1050" b="0" i="0" err="1"/>
            <a:t>Bethlem</a:t>
          </a:r>
          <a:r>
            <a:rPr lang="en-US" sz="1050" b="0" i="0"/>
            <a:t> Royal Hospital, Referrals: email mbunurses@slam.nhs.uk or submit through </a:t>
          </a:r>
          <a:r>
            <a:rPr lang="en-US" sz="1050" b="0" i="0" err="1"/>
            <a:t>WebBeds</a:t>
          </a:r>
          <a:r>
            <a:rPr lang="en-US" sz="1050" b="0" i="0"/>
            <a:t> at </a:t>
          </a:r>
          <a:r>
            <a:rPr lang="en-US" sz="1050" b="0" i="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www.nhswebbeds.co.uk</a:t>
          </a:r>
          <a:r>
            <a:rPr lang="en-US" sz="1050" b="0" i="0">
              <a:solidFill>
                <a:schemeClr val="bg1"/>
              </a:solidFill>
            </a:rPr>
            <a:t> </a:t>
          </a:r>
          <a:endParaRPr lang="en-GB" sz="1050">
            <a:solidFill>
              <a:schemeClr val="bg1"/>
            </a:solidFill>
          </a:endParaRPr>
        </a:p>
      </dgm:t>
    </dgm:pt>
    <dgm:pt modelId="{DB6FDB30-681D-41B3-BCF9-ADE0B4CB6B51}" type="parTrans" cxnId="{D79A1FB1-682E-4274-83B7-7CD3AC4306AA}">
      <dgm:prSet/>
      <dgm:spPr/>
      <dgm:t>
        <a:bodyPr/>
        <a:lstStyle/>
        <a:p>
          <a:endParaRPr lang="en-GB"/>
        </a:p>
      </dgm:t>
    </dgm:pt>
    <dgm:pt modelId="{CCEED86B-B529-41B4-BD6E-AB94F1AE1F23}" type="sibTrans" cxnId="{D79A1FB1-682E-4274-83B7-7CD3AC4306AA}">
      <dgm:prSet/>
      <dgm:spPr/>
      <dgm:t>
        <a:bodyPr/>
        <a:lstStyle/>
        <a:p>
          <a:endParaRPr lang="en-GB"/>
        </a:p>
      </dgm:t>
    </dgm:pt>
    <dgm:pt modelId="{428F08CB-F7BC-482C-91E5-5046C5DF7132}">
      <dgm:prSet custT="1"/>
      <dgm:spPr/>
      <dgm:t>
        <a:bodyPr/>
        <a:lstStyle/>
        <a:p>
          <a:pPr algn="l"/>
          <a:endParaRPr lang="en-GB" sz="1000" b="1"/>
        </a:p>
        <a:p>
          <a:pPr algn="ctr"/>
          <a:r>
            <a:rPr lang="en-GB" sz="1200" b="1"/>
            <a:t>Healing Experience of Loss and Trauma Service</a:t>
          </a:r>
          <a:endParaRPr lang="en-GB" sz="1200"/>
        </a:p>
      </dgm:t>
    </dgm:pt>
    <dgm:pt modelId="{E1E6A01A-556A-41B7-8E39-6768F88A3A93}" type="parTrans" cxnId="{D8817ECD-E666-451A-8FF5-29DD9CBE3DD6}">
      <dgm:prSet/>
      <dgm:spPr/>
      <dgm:t>
        <a:bodyPr/>
        <a:lstStyle/>
        <a:p>
          <a:endParaRPr lang="en-GB"/>
        </a:p>
      </dgm:t>
    </dgm:pt>
    <dgm:pt modelId="{3F83522F-F4A2-4239-B199-DFD152A210CD}" type="sibTrans" cxnId="{D8817ECD-E666-451A-8FF5-29DD9CBE3DD6}">
      <dgm:prSet/>
      <dgm:spPr/>
      <dgm:t>
        <a:bodyPr/>
        <a:lstStyle/>
        <a:p>
          <a:endParaRPr lang="en-GB"/>
        </a:p>
      </dgm:t>
    </dgm:pt>
    <dgm:pt modelId="{A9A2A73E-9A8D-4EE8-94B3-8011956BB326}">
      <dgm:prSet custT="1"/>
      <dgm:spPr/>
      <dgm:t>
        <a:bodyPr/>
        <a:lstStyle/>
        <a:p>
          <a:pPr algn="ctr"/>
          <a:r>
            <a:rPr lang="en-US" sz="1200"/>
            <a:t>Psychological support for women/birthing people with moderate to severe mental health difficulties who have experienced perinatal loss</a:t>
          </a:r>
          <a:endParaRPr lang="en-GB" sz="1200"/>
        </a:p>
      </dgm:t>
    </dgm:pt>
    <dgm:pt modelId="{0DD8A5A0-99A4-4F27-B91E-41E74DBEFA54}" type="parTrans" cxnId="{83BFC176-FB05-4CA8-A459-A9A17C20432D}">
      <dgm:prSet/>
      <dgm:spPr/>
      <dgm:t>
        <a:bodyPr/>
        <a:lstStyle/>
        <a:p>
          <a:endParaRPr lang="en-GB"/>
        </a:p>
      </dgm:t>
    </dgm:pt>
    <dgm:pt modelId="{9B1D30A7-C8D2-4B48-BAF4-8F17789F1A6B}" type="sibTrans" cxnId="{83BFC176-FB05-4CA8-A459-A9A17C20432D}">
      <dgm:prSet/>
      <dgm:spPr/>
      <dgm:t>
        <a:bodyPr/>
        <a:lstStyle/>
        <a:p>
          <a:endParaRPr lang="en-GB"/>
        </a:p>
      </dgm:t>
    </dgm:pt>
    <dgm:pt modelId="{7DEA6665-1680-43F1-A1C1-77699BCFA740}">
      <dgm:prSet custT="1"/>
      <dgm:spPr/>
      <dgm:t>
        <a:bodyPr/>
        <a:lstStyle/>
        <a:p>
          <a:pPr algn="ctr"/>
          <a:r>
            <a:rPr lang="en-US" sz="1200" u="sng">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Helixreferrals@slam.nhs.uk</a:t>
          </a:r>
          <a:endParaRPr lang="en-GB" sz="1200">
            <a:solidFill>
              <a:schemeClr val="bg1"/>
            </a:solidFill>
          </a:endParaRPr>
        </a:p>
      </dgm:t>
    </dgm:pt>
    <dgm:pt modelId="{8C28333D-CF85-4C9F-BD13-278AC8F895DC}" type="parTrans" cxnId="{4D9C0143-C7FB-4F37-A580-5527048916EB}">
      <dgm:prSet/>
      <dgm:spPr/>
      <dgm:t>
        <a:bodyPr/>
        <a:lstStyle/>
        <a:p>
          <a:endParaRPr lang="en-GB"/>
        </a:p>
      </dgm:t>
    </dgm:pt>
    <dgm:pt modelId="{F3542935-6EC2-4D58-8688-5B44EA797422}" type="sibTrans" cxnId="{4D9C0143-C7FB-4F37-A580-5527048916EB}">
      <dgm:prSet/>
      <dgm:spPr/>
      <dgm:t>
        <a:bodyPr/>
        <a:lstStyle/>
        <a:p>
          <a:endParaRPr lang="en-GB"/>
        </a:p>
      </dgm:t>
    </dgm:pt>
    <dgm:pt modelId="{A69BB0FA-873F-4E61-BED4-4B4EFD5A496D}">
      <dgm:prSet custT="1"/>
      <dgm:spPr/>
      <dgm:t>
        <a:bodyPr/>
        <a:lstStyle/>
        <a:p>
          <a:pPr algn="ctr"/>
          <a:r>
            <a:rPr lang="en-US" sz="1200" b="1" i="0"/>
            <a:t>Early intervention and specialist  health visiting </a:t>
          </a:r>
        </a:p>
        <a:p>
          <a:pPr algn="l"/>
          <a:r>
            <a:rPr lang="en-US" sz="1100" b="0" i="0"/>
            <a:t>This service provides intensive support to families with additional support needs including  significant mental health conditions</a:t>
          </a:r>
          <a:endParaRPr lang="en-US" sz="1100" b="0" i="0">
            <a:solidFill>
              <a:schemeClr val="bg1"/>
            </a:solidFill>
          </a:endParaRPr>
        </a:p>
        <a:p>
          <a:pPr algn="l"/>
          <a:r>
            <a:rPr lang="en-US" sz="1100">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Health visiting service | Evelina London</a:t>
          </a:r>
          <a:endParaRPr lang="en-US" sz="1100" b="0" i="0">
            <a:solidFill>
              <a:schemeClr val="bg1"/>
            </a:solidFill>
          </a:endParaRPr>
        </a:p>
      </dgm:t>
    </dgm:pt>
    <dgm:pt modelId="{CB38883E-1532-48E3-96C2-07DC0793D4BC}" type="parTrans" cxnId="{928FEB87-FAE5-4656-8DDA-EBABA9CA585D}">
      <dgm:prSet/>
      <dgm:spPr/>
      <dgm:t>
        <a:bodyPr/>
        <a:lstStyle/>
        <a:p>
          <a:endParaRPr lang="en-GB"/>
        </a:p>
      </dgm:t>
    </dgm:pt>
    <dgm:pt modelId="{A3EA3210-C359-443C-B41D-D14A6906E6F9}" type="sibTrans" cxnId="{928FEB87-FAE5-4656-8DDA-EBABA9CA585D}">
      <dgm:prSet/>
      <dgm:spPr/>
      <dgm:t>
        <a:bodyPr/>
        <a:lstStyle/>
        <a:p>
          <a:endParaRPr lang="en-GB"/>
        </a:p>
      </dgm:t>
    </dgm:pt>
    <dgm:pt modelId="{3B8C5836-B455-48BB-95CF-C10F94148181}">
      <dgm:prSet/>
      <dgm:spPr/>
      <dgm:t>
        <a:bodyPr/>
        <a:lstStyle/>
        <a:p>
          <a:r>
            <a:rPr lang="en-GB" b="1"/>
            <a:t>Breathe Melodies </a:t>
          </a:r>
        </a:p>
        <a:p>
          <a:r>
            <a:rPr lang="en-GB"/>
            <a:t>A group singing programme for new mothers (and their babies) looking to boost emotional and mental wellbeing</a:t>
          </a:r>
        </a:p>
        <a:p>
          <a:r>
            <a:rPr lang="en-GB">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Breathe Melodies for Mums - Breathe</a:t>
          </a:r>
          <a:endParaRPr lang="en-GB">
            <a:solidFill>
              <a:schemeClr val="bg1"/>
            </a:solidFill>
          </a:endParaRPr>
        </a:p>
      </dgm:t>
    </dgm:pt>
    <dgm:pt modelId="{7AADF4F5-6BC6-498C-89CB-A15145CFAA39}" type="parTrans" cxnId="{521302CB-AABF-4042-8ED4-2917473F7CF9}">
      <dgm:prSet/>
      <dgm:spPr/>
      <dgm:t>
        <a:bodyPr/>
        <a:lstStyle/>
        <a:p>
          <a:endParaRPr lang="en-GB"/>
        </a:p>
      </dgm:t>
    </dgm:pt>
    <dgm:pt modelId="{2F92327B-ACAE-4029-99FC-7F2BD732B302}" type="sibTrans" cxnId="{521302CB-AABF-4042-8ED4-2917473F7CF9}">
      <dgm:prSet/>
      <dgm:spPr/>
      <dgm:t>
        <a:bodyPr/>
        <a:lstStyle/>
        <a:p>
          <a:endParaRPr lang="en-GB"/>
        </a:p>
      </dgm:t>
    </dgm:pt>
    <dgm:pt modelId="{D934C919-6F05-4234-9435-C55CC82B912E}" type="pres">
      <dgm:prSet presAssocID="{95537C41-392B-4355-B95B-78390C29CD9E}" presName="Name0" presStyleCnt="0">
        <dgm:presLayoutVars>
          <dgm:dir/>
          <dgm:resizeHandles val="exact"/>
        </dgm:presLayoutVars>
      </dgm:prSet>
      <dgm:spPr/>
    </dgm:pt>
    <dgm:pt modelId="{EB19D23D-F4F7-4084-93A4-420A97FF76E0}" type="pres">
      <dgm:prSet presAssocID="{95537C41-392B-4355-B95B-78390C29CD9E}" presName="fgShape" presStyleLbl="fgShp" presStyleIdx="0" presStyleCnt="1" custScaleX="88522" custScaleY="108025" custLinFactNeighborX="-1151" custLinFactNeighborY="59349"/>
      <dgm:spPr/>
    </dgm:pt>
    <dgm:pt modelId="{62F16FD5-8876-4394-B6F8-17883E950430}" type="pres">
      <dgm:prSet presAssocID="{95537C41-392B-4355-B95B-78390C29CD9E}" presName="linComp" presStyleCnt="0"/>
      <dgm:spPr/>
    </dgm:pt>
    <dgm:pt modelId="{3415E315-EF50-410F-965E-5A59D1581BC0}" type="pres">
      <dgm:prSet presAssocID="{6651A89F-C57D-4D51-ADEE-2BE707F00CD7}" presName="compNode" presStyleCnt="0"/>
      <dgm:spPr/>
    </dgm:pt>
    <dgm:pt modelId="{4E5C3CB2-B82E-4406-97D4-2AD86D4DE5E7}" type="pres">
      <dgm:prSet presAssocID="{6651A89F-C57D-4D51-ADEE-2BE707F00CD7}" presName="bkgdShape" presStyleLbl="node1" presStyleIdx="0" presStyleCnt="4" custLinFactNeighborX="-64" custLinFactNeighborY="-242"/>
      <dgm:spPr/>
    </dgm:pt>
    <dgm:pt modelId="{AC60A14A-9EBF-48A5-827E-13DA5D8AEF8A}" type="pres">
      <dgm:prSet presAssocID="{6651A89F-C57D-4D51-ADEE-2BE707F00CD7}" presName="nodeTx" presStyleLbl="node1" presStyleIdx="0" presStyleCnt="4">
        <dgm:presLayoutVars>
          <dgm:bulletEnabled val="1"/>
        </dgm:presLayoutVars>
      </dgm:prSet>
      <dgm:spPr/>
    </dgm:pt>
    <dgm:pt modelId="{370BDB14-0052-4D13-BC18-1BB1DB7AEE3F}" type="pres">
      <dgm:prSet presAssocID="{6651A89F-C57D-4D51-ADEE-2BE707F00CD7}" presName="invisiNode" presStyleLbl="node1" presStyleIdx="0" presStyleCnt="4"/>
      <dgm:spPr/>
    </dgm:pt>
    <dgm:pt modelId="{075C8DDA-A225-4B06-80EF-5A4E94E4F5F3}" type="pres">
      <dgm:prSet presAssocID="{6651A89F-C57D-4D51-ADEE-2BE707F00CD7}" presName="imagNode" presStyleLbl="fgImgPlace1" presStyleIdx="0" presStyleCnt="4"/>
      <dgm:spPr>
        <a:blipFill>
          <a:blip xmlns:r="http://schemas.openxmlformats.org/officeDocument/2006/relationships">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Four leaf clover with solid fill"/>
        </a:ext>
      </dgm:extLst>
    </dgm:pt>
    <dgm:pt modelId="{374EA4DD-A52E-437D-A3F7-1979B91E5289}" type="pres">
      <dgm:prSet presAssocID="{CCEED86B-B529-41B4-BD6E-AB94F1AE1F23}" presName="sibTrans" presStyleLbl="sibTrans2D1" presStyleIdx="0" presStyleCnt="0"/>
      <dgm:spPr/>
    </dgm:pt>
    <dgm:pt modelId="{C47D46B0-A360-40C9-AA00-8BF1C69A9A67}" type="pres">
      <dgm:prSet presAssocID="{A69BB0FA-873F-4E61-BED4-4B4EFD5A496D}" presName="compNode" presStyleCnt="0"/>
      <dgm:spPr/>
    </dgm:pt>
    <dgm:pt modelId="{2519A14A-11AC-4E70-9B4F-010CFFB264AF}" type="pres">
      <dgm:prSet presAssocID="{A69BB0FA-873F-4E61-BED4-4B4EFD5A496D}" presName="bkgdShape" presStyleLbl="node1" presStyleIdx="1" presStyleCnt="4" custLinFactNeighborY="-2094"/>
      <dgm:spPr/>
    </dgm:pt>
    <dgm:pt modelId="{A8AE53DA-7BF4-4059-8EBA-8B92710AFB04}" type="pres">
      <dgm:prSet presAssocID="{A69BB0FA-873F-4E61-BED4-4B4EFD5A496D}" presName="nodeTx" presStyleLbl="node1" presStyleIdx="1" presStyleCnt="4">
        <dgm:presLayoutVars>
          <dgm:bulletEnabled val="1"/>
        </dgm:presLayoutVars>
      </dgm:prSet>
      <dgm:spPr/>
    </dgm:pt>
    <dgm:pt modelId="{3E84DCD9-5B60-4B86-8373-F6FDCA0430E6}" type="pres">
      <dgm:prSet presAssocID="{A69BB0FA-873F-4E61-BED4-4B4EFD5A496D}" presName="invisiNode" presStyleLbl="node1" presStyleIdx="1" presStyleCnt="4"/>
      <dgm:spPr/>
    </dgm:pt>
    <dgm:pt modelId="{2917AAF9-C32A-4952-842C-1A8FF68EFBA9}" type="pres">
      <dgm:prSet presAssocID="{A69BB0FA-873F-4E61-BED4-4B4EFD5A496D}" presName="imagNode" presStyleLbl="fgImgPlace1" presStyleIdx="1" presStyleCnt="4"/>
      <dgm:spPr>
        <a:blipFill>
          <a:blip xmlns:r="http://schemas.openxmlformats.org/officeDocument/2006/relationships">
            <a:extLst>
              <a:ext uri="{96DAC541-7B7A-43D3-8B79-37D633B846F1}">
                <asvg:svgBlip xmlns:asvg="http://schemas.microsoft.com/office/drawing/2016/SVG/main" r:embed="rId7"/>
              </a:ext>
            </a:extLst>
          </a:blip>
          <a:srcRect/>
          <a:stretch>
            <a:fillRect/>
          </a:stretch>
        </a:blipFill>
      </dgm:spPr>
      <dgm:extLst>
        <a:ext uri="{E40237B7-FDA0-4F09-8148-C483321AD2D9}">
          <dgm14:cNvPr xmlns:dgm14="http://schemas.microsoft.com/office/drawing/2010/diagram" id="0" name="" descr="Rattle outline"/>
        </a:ext>
      </dgm:extLst>
    </dgm:pt>
    <dgm:pt modelId="{4E0F5D62-E8C4-4DDE-9B13-D4080342B99F}" type="pres">
      <dgm:prSet presAssocID="{A3EA3210-C359-443C-B41D-D14A6906E6F9}" presName="sibTrans" presStyleLbl="sibTrans2D1" presStyleIdx="0" presStyleCnt="0"/>
      <dgm:spPr/>
    </dgm:pt>
    <dgm:pt modelId="{D1E46CD6-51B7-45D5-B371-202EC9431FE4}" type="pres">
      <dgm:prSet presAssocID="{428F08CB-F7BC-482C-91E5-5046C5DF7132}" presName="compNode" presStyleCnt="0"/>
      <dgm:spPr/>
    </dgm:pt>
    <dgm:pt modelId="{5D6831FC-C136-4F23-BD54-063B23729F93}" type="pres">
      <dgm:prSet presAssocID="{428F08CB-F7BC-482C-91E5-5046C5DF7132}" presName="bkgdShape" presStyleLbl="node1" presStyleIdx="2" presStyleCnt="4" custLinFactNeighborX="64"/>
      <dgm:spPr/>
    </dgm:pt>
    <dgm:pt modelId="{BDE8E0AC-95EB-45CA-9EA1-FFAA66781531}" type="pres">
      <dgm:prSet presAssocID="{428F08CB-F7BC-482C-91E5-5046C5DF7132}" presName="nodeTx" presStyleLbl="node1" presStyleIdx="2" presStyleCnt="4">
        <dgm:presLayoutVars>
          <dgm:bulletEnabled val="1"/>
        </dgm:presLayoutVars>
      </dgm:prSet>
      <dgm:spPr/>
    </dgm:pt>
    <dgm:pt modelId="{D26AAADD-E48B-4DFB-8526-17182470478F}" type="pres">
      <dgm:prSet presAssocID="{428F08CB-F7BC-482C-91E5-5046C5DF7132}" presName="invisiNode" presStyleLbl="node1" presStyleIdx="2" presStyleCnt="4"/>
      <dgm:spPr/>
    </dgm:pt>
    <dgm:pt modelId="{34F46223-B1A9-4884-B46D-D9A0A652D132}" type="pres">
      <dgm:prSet presAssocID="{428F08CB-F7BC-482C-91E5-5046C5DF7132}" presName="imagNode" presStyleLbl="fgImgPlace1" presStyleIdx="2" presStyleCnt="4"/>
      <dgm:spPr>
        <a:blipFill>
          <a:blip xmlns:r="http://schemas.openxmlformats.org/officeDocument/2006/relationships">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Fresh Laundry with solid fill"/>
        </a:ext>
      </dgm:extLst>
    </dgm:pt>
    <dgm:pt modelId="{C4419FD8-75F9-417D-85B9-2DFCF1697C26}" type="pres">
      <dgm:prSet presAssocID="{3F83522F-F4A2-4239-B199-DFD152A210CD}" presName="sibTrans" presStyleLbl="sibTrans2D1" presStyleIdx="0" presStyleCnt="0"/>
      <dgm:spPr/>
    </dgm:pt>
    <dgm:pt modelId="{B0826DC4-17E9-45B8-A712-64D16CF7694B}" type="pres">
      <dgm:prSet presAssocID="{3B8C5836-B455-48BB-95CF-C10F94148181}" presName="compNode" presStyleCnt="0"/>
      <dgm:spPr/>
    </dgm:pt>
    <dgm:pt modelId="{C1675962-D21D-46C7-BA67-94B3904D4CE4}" type="pres">
      <dgm:prSet presAssocID="{3B8C5836-B455-48BB-95CF-C10F94148181}" presName="bkgdShape" presStyleLbl="node1" presStyleIdx="3" presStyleCnt="4"/>
      <dgm:spPr/>
    </dgm:pt>
    <dgm:pt modelId="{DFB31820-156E-4421-AE2C-5AA85736603C}" type="pres">
      <dgm:prSet presAssocID="{3B8C5836-B455-48BB-95CF-C10F94148181}" presName="nodeTx" presStyleLbl="node1" presStyleIdx="3" presStyleCnt="4">
        <dgm:presLayoutVars>
          <dgm:bulletEnabled val="1"/>
        </dgm:presLayoutVars>
      </dgm:prSet>
      <dgm:spPr/>
    </dgm:pt>
    <dgm:pt modelId="{FA057E3B-5A26-4A7B-B797-B566844B1975}" type="pres">
      <dgm:prSet presAssocID="{3B8C5836-B455-48BB-95CF-C10F94148181}" presName="invisiNode" presStyleLbl="node1" presStyleIdx="3" presStyleCnt="4"/>
      <dgm:spPr/>
    </dgm:pt>
    <dgm:pt modelId="{A7E9A9AB-EADC-4156-80E8-0A7EC087D701}" type="pres">
      <dgm:prSet presAssocID="{3B8C5836-B455-48BB-95CF-C10F94148181}" presName="imagNode" presStyleLbl="fgImgPlace1" presStyleIdx="3" presStyleCnt="4"/>
      <dgm:spPr>
        <a:blipFill>
          <a:blip xmlns:r="http://schemas.openxmlformats.org/officeDocument/2006/relationships">
            <a:extLst>
              <a:ext uri="{96DAC541-7B7A-43D3-8B79-37D633B846F1}">
                <asvg:svgBlip xmlns:asvg="http://schemas.microsoft.com/office/drawing/2016/SVG/main" r:embed="rId9"/>
              </a:ext>
            </a:extLst>
          </a:blip>
          <a:srcRect/>
          <a:stretch>
            <a:fillRect/>
          </a:stretch>
        </a:blipFill>
      </dgm:spPr>
      <dgm:extLst>
        <a:ext uri="{E40237B7-FDA0-4F09-8148-C483321AD2D9}">
          <dgm14:cNvPr xmlns:dgm14="http://schemas.microsoft.com/office/drawing/2010/diagram" id="0" name="" descr="Music notes outline"/>
        </a:ext>
      </dgm:extLst>
    </dgm:pt>
  </dgm:ptLst>
  <dgm:cxnLst>
    <dgm:cxn modelId="{031E710B-7760-417E-8A7E-7E97D210FE19}" type="presOf" srcId="{428F08CB-F7BC-482C-91E5-5046C5DF7132}" destId="{5D6831FC-C136-4F23-BD54-063B23729F93}" srcOrd="0" destOrd="0" presId="urn:microsoft.com/office/officeart/2005/8/layout/hList7"/>
    <dgm:cxn modelId="{40585C25-A331-4315-AAF2-51C8AE509F8D}" type="presOf" srcId="{A69BB0FA-873F-4E61-BED4-4B4EFD5A496D}" destId="{2519A14A-11AC-4E70-9B4F-010CFFB264AF}" srcOrd="0" destOrd="0" presId="urn:microsoft.com/office/officeart/2005/8/layout/hList7"/>
    <dgm:cxn modelId="{26A2DB27-00F5-4283-8714-6E31B8BAC038}" type="presOf" srcId="{7DEA6665-1680-43F1-A1C1-77699BCFA740}" destId="{BDE8E0AC-95EB-45CA-9EA1-FFAA66781531}" srcOrd="1" destOrd="2" presId="urn:microsoft.com/office/officeart/2005/8/layout/hList7"/>
    <dgm:cxn modelId="{F6D79732-9E2F-4A20-BF3B-B8D7D742AF22}" type="presOf" srcId="{95537C41-392B-4355-B95B-78390C29CD9E}" destId="{D934C919-6F05-4234-9435-C55CC82B912E}" srcOrd="0" destOrd="0" presId="urn:microsoft.com/office/officeart/2005/8/layout/hList7"/>
    <dgm:cxn modelId="{6DFE0E33-8DDD-44C2-91D0-F0F49B168247}" type="presOf" srcId="{428F08CB-F7BC-482C-91E5-5046C5DF7132}" destId="{BDE8E0AC-95EB-45CA-9EA1-FFAA66781531}" srcOrd="1" destOrd="0" presId="urn:microsoft.com/office/officeart/2005/8/layout/hList7"/>
    <dgm:cxn modelId="{4D9C0143-C7FB-4F37-A580-5527048916EB}" srcId="{428F08CB-F7BC-482C-91E5-5046C5DF7132}" destId="{7DEA6665-1680-43F1-A1C1-77699BCFA740}" srcOrd="1" destOrd="0" parTransId="{8C28333D-CF85-4C9F-BD13-278AC8F895DC}" sibTransId="{F3542935-6EC2-4D58-8688-5B44EA797422}"/>
    <dgm:cxn modelId="{F5186D4D-6E83-419A-A785-B46C4367DE61}" type="presOf" srcId="{6651A89F-C57D-4D51-ADEE-2BE707F00CD7}" destId="{4E5C3CB2-B82E-4406-97D4-2AD86D4DE5E7}" srcOrd="0" destOrd="0" presId="urn:microsoft.com/office/officeart/2005/8/layout/hList7"/>
    <dgm:cxn modelId="{83BFC176-FB05-4CA8-A459-A9A17C20432D}" srcId="{428F08CB-F7BC-482C-91E5-5046C5DF7132}" destId="{A9A2A73E-9A8D-4EE8-94B3-8011956BB326}" srcOrd="0" destOrd="0" parTransId="{0DD8A5A0-99A4-4F27-B91E-41E74DBEFA54}" sibTransId="{9B1D30A7-C8D2-4B48-BAF4-8F17789F1A6B}"/>
    <dgm:cxn modelId="{FE4D7D57-654C-4CB4-9D38-643813599AB2}" type="presOf" srcId="{7DEA6665-1680-43F1-A1C1-77699BCFA740}" destId="{5D6831FC-C136-4F23-BD54-063B23729F93}" srcOrd="0" destOrd="2" presId="urn:microsoft.com/office/officeart/2005/8/layout/hList7"/>
    <dgm:cxn modelId="{CC3DA157-A4A3-420B-82E9-E07D733B7BBF}" type="presOf" srcId="{3B8C5836-B455-48BB-95CF-C10F94148181}" destId="{C1675962-D21D-46C7-BA67-94B3904D4CE4}" srcOrd="0" destOrd="0" presId="urn:microsoft.com/office/officeart/2005/8/layout/hList7"/>
    <dgm:cxn modelId="{44499080-805C-4834-8FDE-C37D117556CE}" type="presOf" srcId="{3B8C5836-B455-48BB-95CF-C10F94148181}" destId="{DFB31820-156E-4421-AE2C-5AA85736603C}" srcOrd="1" destOrd="0" presId="urn:microsoft.com/office/officeart/2005/8/layout/hList7"/>
    <dgm:cxn modelId="{7CDBA985-B5F0-419A-B68E-A008148D3F2A}" type="presOf" srcId="{A3EA3210-C359-443C-B41D-D14A6906E6F9}" destId="{4E0F5D62-E8C4-4DDE-9B13-D4080342B99F}" srcOrd="0" destOrd="0" presId="urn:microsoft.com/office/officeart/2005/8/layout/hList7"/>
    <dgm:cxn modelId="{928FEB87-FAE5-4656-8DDA-EBABA9CA585D}" srcId="{95537C41-392B-4355-B95B-78390C29CD9E}" destId="{A69BB0FA-873F-4E61-BED4-4B4EFD5A496D}" srcOrd="1" destOrd="0" parTransId="{CB38883E-1532-48E3-96C2-07DC0793D4BC}" sibTransId="{A3EA3210-C359-443C-B41D-D14A6906E6F9}"/>
    <dgm:cxn modelId="{862D85A9-EA27-4E77-BD90-58337C0D7AB7}" type="presOf" srcId="{A9A2A73E-9A8D-4EE8-94B3-8011956BB326}" destId="{5D6831FC-C136-4F23-BD54-063B23729F93}" srcOrd="0" destOrd="1" presId="urn:microsoft.com/office/officeart/2005/8/layout/hList7"/>
    <dgm:cxn modelId="{D79A1FB1-682E-4274-83B7-7CD3AC4306AA}" srcId="{95537C41-392B-4355-B95B-78390C29CD9E}" destId="{6651A89F-C57D-4D51-ADEE-2BE707F00CD7}" srcOrd="0" destOrd="0" parTransId="{DB6FDB30-681D-41B3-BCF9-ADE0B4CB6B51}" sibTransId="{CCEED86B-B529-41B4-BD6E-AB94F1AE1F23}"/>
    <dgm:cxn modelId="{55770BC5-52BB-4807-917D-6A3B339FF92E}" type="presOf" srcId="{CCEED86B-B529-41B4-BD6E-AB94F1AE1F23}" destId="{374EA4DD-A52E-437D-A3F7-1979B91E5289}" srcOrd="0" destOrd="0" presId="urn:microsoft.com/office/officeart/2005/8/layout/hList7"/>
    <dgm:cxn modelId="{F85E2EC7-D13E-44A3-B3B4-8B9EE9AE3B79}" type="presOf" srcId="{A9A2A73E-9A8D-4EE8-94B3-8011956BB326}" destId="{BDE8E0AC-95EB-45CA-9EA1-FFAA66781531}" srcOrd="1" destOrd="1" presId="urn:microsoft.com/office/officeart/2005/8/layout/hList7"/>
    <dgm:cxn modelId="{521302CB-AABF-4042-8ED4-2917473F7CF9}" srcId="{95537C41-392B-4355-B95B-78390C29CD9E}" destId="{3B8C5836-B455-48BB-95CF-C10F94148181}" srcOrd="3" destOrd="0" parTransId="{7AADF4F5-6BC6-498C-89CB-A15145CFAA39}" sibTransId="{2F92327B-ACAE-4029-99FC-7F2BD732B302}"/>
    <dgm:cxn modelId="{D8817ECD-E666-451A-8FF5-29DD9CBE3DD6}" srcId="{95537C41-392B-4355-B95B-78390C29CD9E}" destId="{428F08CB-F7BC-482C-91E5-5046C5DF7132}" srcOrd="2" destOrd="0" parTransId="{E1E6A01A-556A-41B7-8E39-6768F88A3A93}" sibTransId="{3F83522F-F4A2-4239-B199-DFD152A210CD}"/>
    <dgm:cxn modelId="{E96341CF-423A-443D-82D6-C457F5B0B5FA}" type="presOf" srcId="{A69BB0FA-873F-4E61-BED4-4B4EFD5A496D}" destId="{A8AE53DA-7BF4-4059-8EBA-8B92710AFB04}" srcOrd="1" destOrd="0" presId="urn:microsoft.com/office/officeart/2005/8/layout/hList7"/>
    <dgm:cxn modelId="{EE80DCF5-E35E-4737-B83F-72BD0268F741}" type="presOf" srcId="{6651A89F-C57D-4D51-ADEE-2BE707F00CD7}" destId="{AC60A14A-9EBF-48A5-827E-13DA5D8AEF8A}" srcOrd="1" destOrd="0" presId="urn:microsoft.com/office/officeart/2005/8/layout/hList7"/>
    <dgm:cxn modelId="{77AAEFFB-90DE-4124-9E80-64B03F407D37}" type="presOf" srcId="{3F83522F-F4A2-4239-B199-DFD152A210CD}" destId="{C4419FD8-75F9-417D-85B9-2DFCF1697C26}" srcOrd="0" destOrd="0" presId="urn:microsoft.com/office/officeart/2005/8/layout/hList7"/>
    <dgm:cxn modelId="{33DCBDBE-2BF9-4427-B112-6DDDE25E4246}" type="presParOf" srcId="{D934C919-6F05-4234-9435-C55CC82B912E}" destId="{EB19D23D-F4F7-4084-93A4-420A97FF76E0}" srcOrd="0" destOrd="0" presId="urn:microsoft.com/office/officeart/2005/8/layout/hList7"/>
    <dgm:cxn modelId="{EFF2619E-A4BB-41E2-AD54-16B179670130}" type="presParOf" srcId="{D934C919-6F05-4234-9435-C55CC82B912E}" destId="{62F16FD5-8876-4394-B6F8-17883E950430}" srcOrd="1" destOrd="0" presId="urn:microsoft.com/office/officeart/2005/8/layout/hList7"/>
    <dgm:cxn modelId="{C993E138-A709-4E86-940E-8B71D82350CE}" type="presParOf" srcId="{62F16FD5-8876-4394-B6F8-17883E950430}" destId="{3415E315-EF50-410F-965E-5A59D1581BC0}" srcOrd="0" destOrd="0" presId="urn:microsoft.com/office/officeart/2005/8/layout/hList7"/>
    <dgm:cxn modelId="{F89D85B4-7541-463F-BE43-93F05B6C9F6D}" type="presParOf" srcId="{3415E315-EF50-410F-965E-5A59D1581BC0}" destId="{4E5C3CB2-B82E-4406-97D4-2AD86D4DE5E7}" srcOrd="0" destOrd="0" presId="urn:microsoft.com/office/officeart/2005/8/layout/hList7"/>
    <dgm:cxn modelId="{7510066A-DC8B-467A-A315-7D1AA3424717}" type="presParOf" srcId="{3415E315-EF50-410F-965E-5A59D1581BC0}" destId="{AC60A14A-9EBF-48A5-827E-13DA5D8AEF8A}" srcOrd="1" destOrd="0" presId="urn:microsoft.com/office/officeart/2005/8/layout/hList7"/>
    <dgm:cxn modelId="{D137386A-B3FE-4B6B-8397-36B4D497681E}" type="presParOf" srcId="{3415E315-EF50-410F-965E-5A59D1581BC0}" destId="{370BDB14-0052-4D13-BC18-1BB1DB7AEE3F}" srcOrd="2" destOrd="0" presId="urn:microsoft.com/office/officeart/2005/8/layout/hList7"/>
    <dgm:cxn modelId="{E756E1F3-123C-4650-9FF4-72CABE37C748}" type="presParOf" srcId="{3415E315-EF50-410F-965E-5A59D1581BC0}" destId="{075C8DDA-A225-4B06-80EF-5A4E94E4F5F3}" srcOrd="3" destOrd="0" presId="urn:microsoft.com/office/officeart/2005/8/layout/hList7"/>
    <dgm:cxn modelId="{4980E694-ED6A-4CE6-BE52-FF0DA66A6F72}" type="presParOf" srcId="{62F16FD5-8876-4394-B6F8-17883E950430}" destId="{374EA4DD-A52E-437D-A3F7-1979B91E5289}" srcOrd="1" destOrd="0" presId="urn:microsoft.com/office/officeart/2005/8/layout/hList7"/>
    <dgm:cxn modelId="{F81A5F05-EF36-4154-90E2-8A3B206B508E}" type="presParOf" srcId="{62F16FD5-8876-4394-B6F8-17883E950430}" destId="{C47D46B0-A360-40C9-AA00-8BF1C69A9A67}" srcOrd="2" destOrd="0" presId="urn:microsoft.com/office/officeart/2005/8/layout/hList7"/>
    <dgm:cxn modelId="{0005C2A1-D8D1-419B-9887-F79B137D5110}" type="presParOf" srcId="{C47D46B0-A360-40C9-AA00-8BF1C69A9A67}" destId="{2519A14A-11AC-4E70-9B4F-010CFFB264AF}" srcOrd="0" destOrd="0" presId="urn:microsoft.com/office/officeart/2005/8/layout/hList7"/>
    <dgm:cxn modelId="{56302E5B-6252-4673-9774-938EB22579B8}" type="presParOf" srcId="{C47D46B0-A360-40C9-AA00-8BF1C69A9A67}" destId="{A8AE53DA-7BF4-4059-8EBA-8B92710AFB04}" srcOrd="1" destOrd="0" presId="urn:microsoft.com/office/officeart/2005/8/layout/hList7"/>
    <dgm:cxn modelId="{A4540436-0BB6-4178-B215-F450FFF3BCAF}" type="presParOf" srcId="{C47D46B0-A360-40C9-AA00-8BF1C69A9A67}" destId="{3E84DCD9-5B60-4B86-8373-F6FDCA0430E6}" srcOrd="2" destOrd="0" presId="urn:microsoft.com/office/officeart/2005/8/layout/hList7"/>
    <dgm:cxn modelId="{3E6CF624-9CEE-4804-AC44-57B933990002}" type="presParOf" srcId="{C47D46B0-A360-40C9-AA00-8BF1C69A9A67}" destId="{2917AAF9-C32A-4952-842C-1A8FF68EFBA9}" srcOrd="3" destOrd="0" presId="urn:microsoft.com/office/officeart/2005/8/layout/hList7"/>
    <dgm:cxn modelId="{9F8489E9-C7A1-4650-A45B-38416215F593}" type="presParOf" srcId="{62F16FD5-8876-4394-B6F8-17883E950430}" destId="{4E0F5D62-E8C4-4DDE-9B13-D4080342B99F}" srcOrd="3" destOrd="0" presId="urn:microsoft.com/office/officeart/2005/8/layout/hList7"/>
    <dgm:cxn modelId="{83A26E68-4341-4B87-A064-E1CECE1E4124}" type="presParOf" srcId="{62F16FD5-8876-4394-B6F8-17883E950430}" destId="{D1E46CD6-51B7-45D5-B371-202EC9431FE4}" srcOrd="4" destOrd="0" presId="urn:microsoft.com/office/officeart/2005/8/layout/hList7"/>
    <dgm:cxn modelId="{23269296-8DBC-43D2-ABA9-CCC3085B85F3}" type="presParOf" srcId="{D1E46CD6-51B7-45D5-B371-202EC9431FE4}" destId="{5D6831FC-C136-4F23-BD54-063B23729F93}" srcOrd="0" destOrd="0" presId="urn:microsoft.com/office/officeart/2005/8/layout/hList7"/>
    <dgm:cxn modelId="{FB6C096E-5FE7-4AD4-A00D-56C3A933A3DA}" type="presParOf" srcId="{D1E46CD6-51B7-45D5-B371-202EC9431FE4}" destId="{BDE8E0AC-95EB-45CA-9EA1-FFAA66781531}" srcOrd="1" destOrd="0" presId="urn:microsoft.com/office/officeart/2005/8/layout/hList7"/>
    <dgm:cxn modelId="{CEC82BFA-819B-4B45-91AF-9E96A71A5C74}" type="presParOf" srcId="{D1E46CD6-51B7-45D5-B371-202EC9431FE4}" destId="{D26AAADD-E48B-4DFB-8526-17182470478F}" srcOrd="2" destOrd="0" presId="urn:microsoft.com/office/officeart/2005/8/layout/hList7"/>
    <dgm:cxn modelId="{AEAB28D4-EB32-4B84-A6DD-551FAEBDA3EE}" type="presParOf" srcId="{D1E46CD6-51B7-45D5-B371-202EC9431FE4}" destId="{34F46223-B1A9-4884-B46D-D9A0A652D132}" srcOrd="3" destOrd="0" presId="urn:microsoft.com/office/officeart/2005/8/layout/hList7"/>
    <dgm:cxn modelId="{3E737006-7E9C-4054-BCB0-4F276AEC1BD5}" type="presParOf" srcId="{62F16FD5-8876-4394-B6F8-17883E950430}" destId="{C4419FD8-75F9-417D-85B9-2DFCF1697C26}" srcOrd="5" destOrd="0" presId="urn:microsoft.com/office/officeart/2005/8/layout/hList7"/>
    <dgm:cxn modelId="{F7B79CA6-D802-464E-AD91-4C2FCFB038D5}" type="presParOf" srcId="{62F16FD5-8876-4394-B6F8-17883E950430}" destId="{B0826DC4-17E9-45B8-A712-64D16CF7694B}" srcOrd="6" destOrd="0" presId="urn:microsoft.com/office/officeart/2005/8/layout/hList7"/>
    <dgm:cxn modelId="{A68CA019-9522-4724-AC49-BB78F9867E48}" type="presParOf" srcId="{B0826DC4-17E9-45B8-A712-64D16CF7694B}" destId="{C1675962-D21D-46C7-BA67-94B3904D4CE4}" srcOrd="0" destOrd="0" presId="urn:microsoft.com/office/officeart/2005/8/layout/hList7"/>
    <dgm:cxn modelId="{B58674A7-E91C-474A-951A-E4206F367C30}" type="presParOf" srcId="{B0826DC4-17E9-45B8-A712-64D16CF7694B}" destId="{DFB31820-156E-4421-AE2C-5AA85736603C}" srcOrd="1" destOrd="0" presId="urn:microsoft.com/office/officeart/2005/8/layout/hList7"/>
    <dgm:cxn modelId="{79D83DE0-90DC-40CE-8E79-20FF12CD2800}" type="presParOf" srcId="{B0826DC4-17E9-45B8-A712-64D16CF7694B}" destId="{FA057E3B-5A26-4A7B-B797-B566844B1975}" srcOrd="2" destOrd="0" presId="urn:microsoft.com/office/officeart/2005/8/layout/hList7"/>
    <dgm:cxn modelId="{A609DF84-F84C-4983-BB65-BB531C8F5F0E}" type="presParOf" srcId="{B0826DC4-17E9-45B8-A712-64D16CF7694B}" destId="{A7E9A9AB-EADC-4156-80E8-0A7EC087D701}" srcOrd="3" destOrd="0" presId="urn:microsoft.com/office/officeart/2005/8/layout/hLis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B8AE8B-7046-44A7-8C26-2E5E02B9B3FC}">
      <dsp:nvSpPr>
        <dsp:cNvPr id="0" name=""/>
        <dsp:cNvSpPr/>
      </dsp:nvSpPr>
      <dsp:spPr>
        <a:xfrm>
          <a:off x="0" y="531"/>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916BE90-B0F1-46C6-A85D-71A86A65A563}">
      <dsp:nvSpPr>
        <dsp:cNvPr id="0" name=""/>
        <dsp:cNvSpPr/>
      </dsp:nvSpPr>
      <dsp:spPr>
        <a:xfrm>
          <a:off x="0" y="531"/>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kern="1200"/>
            <a:t>Introduction to the peri-natal mental health pathway (slides 3-7)</a:t>
          </a:r>
          <a:endParaRPr lang="en-US" sz="2800" kern="1200"/>
        </a:p>
      </dsp:txBody>
      <dsp:txXfrm>
        <a:off x="0" y="531"/>
        <a:ext cx="10515600" cy="621467"/>
      </dsp:txXfrm>
    </dsp:sp>
    <dsp:sp modelId="{ECEBDA5C-9249-43EA-86E2-CA1F670AA882}">
      <dsp:nvSpPr>
        <dsp:cNvPr id="0" name=""/>
        <dsp:cNvSpPr/>
      </dsp:nvSpPr>
      <dsp:spPr>
        <a:xfrm>
          <a:off x="0" y="621999"/>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5BF620-E629-4F22-8DDA-C1F9E6485F2B}">
      <dsp:nvSpPr>
        <dsp:cNvPr id="0" name=""/>
        <dsp:cNvSpPr/>
      </dsp:nvSpPr>
      <dsp:spPr>
        <a:xfrm>
          <a:off x="0" y="621999"/>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kern="1200" dirty="0"/>
            <a:t>Universal services - green pathway (slides 9-11)</a:t>
          </a:r>
          <a:endParaRPr lang="en-US" sz="2800" kern="1200" dirty="0"/>
        </a:p>
      </dsp:txBody>
      <dsp:txXfrm>
        <a:off x="0" y="621999"/>
        <a:ext cx="10515600" cy="621467"/>
      </dsp:txXfrm>
    </dsp:sp>
    <dsp:sp modelId="{4EB9EB60-60AA-4C74-90BE-73F7ECADB28B}">
      <dsp:nvSpPr>
        <dsp:cNvPr id="0" name=""/>
        <dsp:cNvSpPr/>
      </dsp:nvSpPr>
      <dsp:spPr>
        <a:xfrm>
          <a:off x="0" y="1243467"/>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670360-F3C3-4A21-B556-11B9352A8057}">
      <dsp:nvSpPr>
        <dsp:cNvPr id="0" name=""/>
        <dsp:cNvSpPr/>
      </dsp:nvSpPr>
      <dsp:spPr>
        <a:xfrm>
          <a:off x="0" y="1243467"/>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kern="1200" dirty="0"/>
            <a:t>Targeted services - blue pathway (slides 12-14)</a:t>
          </a:r>
          <a:endParaRPr lang="en-US" sz="2800" kern="1200" dirty="0"/>
        </a:p>
      </dsp:txBody>
      <dsp:txXfrm>
        <a:off x="0" y="1243467"/>
        <a:ext cx="10515600" cy="621467"/>
      </dsp:txXfrm>
    </dsp:sp>
    <dsp:sp modelId="{FC092825-BD74-485E-BE32-9865E1B16120}">
      <dsp:nvSpPr>
        <dsp:cNvPr id="0" name=""/>
        <dsp:cNvSpPr/>
      </dsp:nvSpPr>
      <dsp:spPr>
        <a:xfrm>
          <a:off x="0" y="1864935"/>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0617C9-5D54-46F0-8E82-8D465EB18E49}">
      <dsp:nvSpPr>
        <dsp:cNvPr id="0" name=""/>
        <dsp:cNvSpPr/>
      </dsp:nvSpPr>
      <dsp:spPr>
        <a:xfrm>
          <a:off x="0" y="1864935"/>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kern="1200" dirty="0"/>
            <a:t>Specialist services  - purple pathway (slides 15-17)</a:t>
          </a:r>
          <a:endParaRPr lang="en-US" sz="2800" kern="1200" dirty="0"/>
        </a:p>
      </dsp:txBody>
      <dsp:txXfrm>
        <a:off x="0" y="1864935"/>
        <a:ext cx="10515600" cy="621467"/>
      </dsp:txXfrm>
    </dsp:sp>
    <dsp:sp modelId="{024D11B5-75C1-4393-B87F-46EB95F1D7F5}">
      <dsp:nvSpPr>
        <dsp:cNvPr id="0" name=""/>
        <dsp:cNvSpPr/>
      </dsp:nvSpPr>
      <dsp:spPr>
        <a:xfrm>
          <a:off x="0" y="2486402"/>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3F6A8BC-AE92-4DE6-9664-6EB47EC0FF7C}">
      <dsp:nvSpPr>
        <dsp:cNvPr id="0" name=""/>
        <dsp:cNvSpPr/>
      </dsp:nvSpPr>
      <dsp:spPr>
        <a:xfrm>
          <a:off x="0" y="2486402"/>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kern="1200" dirty="0"/>
            <a:t>Partner and care giver services (slide 18)</a:t>
          </a:r>
          <a:endParaRPr lang="en-US" sz="2800" kern="1200" dirty="0"/>
        </a:p>
      </dsp:txBody>
      <dsp:txXfrm>
        <a:off x="0" y="2486402"/>
        <a:ext cx="10515600" cy="621467"/>
      </dsp:txXfrm>
    </dsp:sp>
    <dsp:sp modelId="{D6A4A265-83DE-4861-8B8B-953E0EE1488F}">
      <dsp:nvSpPr>
        <dsp:cNvPr id="0" name=""/>
        <dsp:cNvSpPr/>
      </dsp:nvSpPr>
      <dsp:spPr>
        <a:xfrm>
          <a:off x="0" y="3107870"/>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1A0136-DAA6-4D01-B0A9-0F26AD7D944E}">
      <dsp:nvSpPr>
        <dsp:cNvPr id="0" name=""/>
        <dsp:cNvSpPr/>
      </dsp:nvSpPr>
      <dsp:spPr>
        <a:xfrm>
          <a:off x="0" y="3107870"/>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kern="1200" dirty="0"/>
            <a:t>Ante-natal services (slide 19)</a:t>
          </a:r>
          <a:endParaRPr lang="en-US" sz="2800" kern="1200" dirty="0"/>
        </a:p>
      </dsp:txBody>
      <dsp:txXfrm>
        <a:off x="0" y="3107870"/>
        <a:ext cx="10515600" cy="621467"/>
      </dsp:txXfrm>
    </dsp:sp>
    <dsp:sp modelId="{2DCEF715-238D-4AA7-9F66-7E68E2C610E4}">
      <dsp:nvSpPr>
        <dsp:cNvPr id="0" name=""/>
        <dsp:cNvSpPr/>
      </dsp:nvSpPr>
      <dsp:spPr>
        <a:xfrm>
          <a:off x="0" y="3729338"/>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81CED3-72D2-4A98-826A-B6CA7E4352A2}">
      <dsp:nvSpPr>
        <dsp:cNvPr id="0" name=""/>
        <dsp:cNvSpPr/>
      </dsp:nvSpPr>
      <dsp:spPr>
        <a:xfrm>
          <a:off x="0" y="3729338"/>
          <a:ext cx="10515600" cy="6214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kern="1200" dirty="0"/>
            <a:t>Pre-conception mental health services (slides 20)</a:t>
          </a:r>
          <a:endParaRPr lang="en-US" sz="2800" kern="1200" dirty="0"/>
        </a:p>
      </dsp:txBody>
      <dsp:txXfrm>
        <a:off x="0" y="3729338"/>
        <a:ext cx="10515600" cy="62146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BFFBF-C84E-46D1-B176-084BD74D9A2D}">
      <dsp:nvSpPr>
        <dsp:cNvPr id="0" name=""/>
        <dsp:cNvSpPr/>
      </dsp:nvSpPr>
      <dsp:spPr>
        <a:xfrm>
          <a:off x="9" y="0"/>
          <a:ext cx="3435027" cy="4351338"/>
        </a:xfrm>
        <a:prstGeom prst="roundRect">
          <a:avLst>
            <a:gd name="adj" fmla="val 10000"/>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1" kern="1200"/>
            <a:t>Integrated Psychological Therapy</a:t>
          </a:r>
        </a:p>
        <a:p>
          <a:pPr marL="0" lvl="0" indent="0" algn="ctr" defTabSz="533400">
            <a:lnSpc>
              <a:spcPct val="90000"/>
            </a:lnSpc>
            <a:spcBef>
              <a:spcPct val="0"/>
            </a:spcBef>
            <a:spcAft>
              <a:spcPct val="35000"/>
            </a:spcAft>
            <a:buNone/>
          </a:pPr>
          <a:r>
            <a:rPr lang="en-US" sz="1200" b="0" i="0" kern="1200"/>
            <a:t>This is a specialist psychological therapy service (secondary care) that provides assessment, care and treatment for people aged 18-65 who have a severe mental illness and live in the London Borough of Lambeth or Southwark.  </a:t>
          </a:r>
        </a:p>
        <a:p>
          <a:pPr marL="0" lvl="0" indent="0" algn="ctr" defTabSz="533400">
            <a:lnSpc>
              <a:spcPct val="90000"/>
            </a:lnSpc>
            <a:spcBef>
              <a:spcPct val="0"/>
            </a:spcBef>
            <a:spcAft>
              <a:spcPct val="35000"/>
            </a:spcAft>
            <a:buNone/>
          </a:pPr>
          <a:r>
            <a:rPr lang="en-US" sz="1200" b="0" i="0" kern="1200"/>
            <a:t>020 3228 9404 and 020 3228 9412</a:t>
          </a:r>
          <a:endParaRPr lang="en-GB" sz="1200" kern="1200"/>
        </a:p>
      </dsp:txBody>
      <dsp:txXfrm>
        <a:off x="9" y="1740535"/>
        <a:ext cx="3435027" cy="1740535"/>
      </dsp:txXfrm>
    </dsp:sp>
    <dsp:sp modelId="{D86C6C09-0E45-4D3D-A1CD-0061D991FD74}">
      <dsp:nvSpPr>
        <dsp:cNvPr id="0" name=""/>
        <dsp:cNvSpPr/>
      </dsp:nvSpPr>
      <dsp:spPr>
        <a:xfrm>
          <a:off x="995223"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6206028-DF07-4E27-9D4B-27068D456501}">
      <dsp:nvSpPr>
        <dsp:cNvPr id="0" name=""/>
        <dsp:cNvSpPr/>
      </dsp:nvSpPr>
      <dsp:spPr>
        <a:xfrm>
          <a:off x="3540286" y="0"/>
          <a:ext cx="3435027" cy="4351338"/>
        </a:xfrm>
        <a:prstGeom prst="roundRect">
          <a:avLst>
            <a:gd name="adj" fmla="val 10000"/>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1" kern="1200"/>
            <a:t>Lambeth CAMHS service</a:t>
          </a:r>
        </a:p>
        <a:p>
          <a:pPr marL="0" lvl="0" indent="0" algn="ctr" defTabSz="533400">
            <a:lnSpc>
              <a:spcPct val="90000"/>
            </a:lnSpc>
            <a:spcBef>
              <a:spcPct val="0"/>
            </a:spcBef>
            <a:spcAft>
              <a:spcPct val="35000"/>
            </a:spcAft>
            <a:buNone/>
          </a:pPr>
          <a:r>
            <a:rPr lang="en-US" sz="1200" kern="1200"/>
            <a:t>CAMHS is the commissioned specialist child and adolescent mental health service for children and young parents up to the age of 18 years old. </a:t>
          </a:r>
        </a:p>
        <a:p>
          <a:pPr marL="0" lvl="0" indent="0" algn="ctr" defTabSz="533400">
            <a:lnSpc>
              <a:spcPct val="90000"/>
            </a:lnSpc>
            <a:spcBef>
              <a:spcPct val="0"/>
            </a:spcBef>
            <a:spcAft>
              <a:spcPct val="35000"/>
            </a:spcAft>
            <a:buNone/>
          </a:pPr>
          <a:r>
            <a:rPr lang="en-US" sz="1200" kern="120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Find out about CAMHS services for children and young people in Lambeth</a:t>
          </a:r>
          <a:endParaRPr lang="en-GB" sz="1200" kern="1200">
            <a:solidFill>
              <a:schemeClr val="bg1"/>
            </a:solidFill>
          </a:endParaRPr>
        </a:p>
      </dsp:txBody>
      <dsp:txXfrm>
        <a:off x="3540286" y="1740535"/>
        <a:ext cx="3435027" cy="1740535"/>
      </dsp:txXfrm>
    </dsp:sp>
    <dsp:sp modelId="{39664E05-C720-41BB-B0BF-51CE143C5196}">
      <dsp:nvSpPr>
        <dsp:cNvPr id="0" name=""/>
        <dsp:cNvSpPr/>
      </dsp:nvSpPr>
      <dsp:spPr>
        <a:xfrm>
          <a:off x="4533302"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76025D6-C7EC-44D0-A513-01E722258564}">
      <dsp:nvSpPr>
        <dsp:cNvPr id="0" name=""/>
        <dsp:cNvSpPr/>
      </dsp:nvSpPr>
      <dsp:spPr>
        <a:xfrm>
          <a:off x="7080563" y="0"/>
          <a:ext cx="3435027" cy="4351338"/>
        </a:xfrm>
        <a:prstGeom prst="roundRect">
          <a:avLst>
            <a:gd name="adj" fmla="val 10000"/>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GB" sz="1400" b="1" kern="1200">
              <a:solidFill>
                <a:schemeClr val="bg1"/>
              </a:solidFill>
            </a:rPr>
            <a:t>If the parent is in crisis</a:t>
          </a:r>
        </a:p>
        <a:p>
          <a:pPr marL="0" lvl="0" indent="0" algn="ctr" defTabSz="622300">
            <a:lnSpc>
              <a:spcPct val="90000"/>
            </a:lnSpc>
            <a:spcBef>
              <a:spcPct val="0"/>
            </a:spcBef>
            <a:spcAft>
              <a:spcPct val="35000"/>
            </a:spcAft>
            <a:buNone/>
          </a:pPr>
          <a:r>
            <a:rPr lang="en-US" sz="1200" kern="1200">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Lambeth mental health crisis support - Lambeth Together</a:t>
          </a:r>
          <a:r>
            <a:rPr lang="en-GB" sz="1200" kern="1200" baseline="0">
              <a:solidFill>
                <a:schemeClr val="bg1"/>
              </a:solidFill>
            </a:rPr>
            <a:t>)</a:t>
          </a:r>
        </a:p>
        <a:p>
          <a:pPr marL="0" lvl="0" indent="0" algn="ctr" defTabSz="622300">
            <a:lnSpc>
              <a:spcPct val="90000"/>
            </a:lnSpc>
            <a:spcBef>
              <a:spcPct val="0"/>
            </a:spcBef>
            <a:spcAft>
              <a:spcPct val="35000"/>
            </a:spcAft>
            <a:buNone/>
          </a:pPr>
          <a:endParaRPr lang="en-GB" sz="1200" kern="1200"/>
        </a:p>
      </dsp:txBody>
      <dsp:txXfrm>
        <a:off x="7080563" y="1740535"/>
        <a:ext cx="3435027" cy="1740535"/>
      </dsp:txXfrm>
    </dsp:sp>
    <dsp:sp modelId="{8DE0BEB0-191D-4018-B95D-26ECAD76F4C5}">
      <dsp:nvSpPr>
        <dsp:cNvPr id="0" name=""/>
        <dsp:cNvSpPr/>
      </dsp:nvSpPr>
      <dsp:spPr>
        <a:xfrm>
          <a:off x="8071380"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5"/>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3DB7B7D-0642-4304-9685-2DABD5EB0A17}">
      <dsp:nvSpPr>
        <dsp:cNvPr id="0" name=""/>
        <dsp:cNvSpPr/>
      </dsp:nvSpPr>
      <dsp:spPr>
        <a:xfrm>
          <a:off x="546100" y="3468897"/>
          <a:ext cx="9674352" cy="652700"/>
        </a:xfrm>
        <a:prstGeom prst="leftRightArrow">
          <a:avLst/>
        </a:prstGeom>
        <a:solidFill>
          <a:schemeClr val="accent1">
            <a:tint val="6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1FEC72-5D2C-4BB5-9332-AF328A8B9AFB}">
      <dsp:nvSpPr>
        <dsp:cNvPr id="0" name=""/>
        <dsp:cNvSpPr/>
      </dsp:nvSpPr>
      <dsp:spPr>
        <a:xfrm>
          <a:off x="2579" y="0"/>
          <a:ext cx="2703671" cy="5249252"/>
        </a:xfrm>
        <a:prstGeom prst="roundRect">
          <a:avLst>
            <a:gd name="adj" fmla="val 10000"/>
          </a:avLst>
        </a:prstGeom>
        <a:solidFill>
          <a:schemeClr val="accent6">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66725">
            <a:lnSpc>
              <a:spcPct val="90000"/>
            </a:lnSpc>
            <a:spcBef>
              <a:spcPct val="0"/>
            </a:spcBef>
            <a:spcAft>
              <a:spcPct val="35000"/>
            </a:spcAft>
            <a:buNone/>
          </a:pPr>
          <a:endParaRPr lang="en-GB" sz="1050" b="1" kern="1200"/>
        </a:p>
        <a:p>
          <a:pPr marL="0" lvl="0" indent="0" algn="ctr" defTabSz="466725">
            <a:lnSpc>
              <a:spcPct val="90000"/>
            </a:lnSpc>
            <a:spcBef>
              <a:spcPct val="0"/>
            </a:spcBef>
            <a:spcAft>
              <a:spcPct val="35000"/>
            </a:spcAft>
            <a:buNone/>
          </a:pPr>
          <a:r>
            <a:rPr lang="en-GB" sz="1050" b="1" kern="1200"/>
            <a:t>Green Services  (universal)</a:t>
          </a:r>
        </a:p>
        <a:p>
          <a:pPr marL="0" lvl="0" indent="0" algn="ctr" defTabSz="466725">
            <a:lnSpc>
              <a:spcPct val="90000"/>
            </a:lnSpc>
            <a:spcBef>
              <a:spcPct val="0"/>
            </a:spcBef>
            <a:spcAft>
              <a:spcPct val="35000"/>
            </a:spcAft>
            <a:buNone/>
          </a:pPr>
          <a:r>
            <a:rPr lang="en-GB" sz="1050" b="1" kern="1200"/>
            <a:t>Dads Stay and Play </a:t>
          </a:r>
        </a:p>
        <a:p>
          <a:pPr marL="0" lvl="0" indent="0" algn="ctr" defTabSz="466725">
            <a:lnSpc>
              <a:spcPct val="90000"/>
            </a:lnSpc>
            <a:spcBef>
              <a:spcPct val="0"/>
            </a:spcBef>
            <a:spcAft>
              <a:spcPct val="35000"/>
            </a:spcAft>
            <a:buNone/>
          </a:pPr>
          <a:r>
            <a:rPr lang="en-US" sz="1050" b="0" i="0" kern="1200"/>
            <a:t>Brockwell Children’s Centre, Saturdays 10-12, TTO</a:t>
          </a:r>
        </a:p>
        <a:p>
          <a:pPr marL="0" lvl="0" indent="0" algn="ctr" defTabSz="466725">
            <a:lnSpc>
              <a:spcPct val="90000"/>
            </a:lnSpc>
            <a:spcBef>
              <a:spcPct val="0"/>
            </a:spcBef>
            <a:spcAft>
              <a:spcPct val="35000"/>
            </a:spcAft>
            <a:buNone/>
          </a:pPr>
          <a:endParaRPr lang="en-GB" sz="1050" b="1" kern="1200"/>
        </a:p>
        <a:p>
          <a:pPr marL="0" lvl="0" indent="0" algn="ctr" defTabSz="466725">
            <a:lnSpc>
              <a:spcPct val="90000"/>
            </a:lnSpc>
            <a:spcBef>
              <a:spcPct val="0"/>
            </a:spcBef>
            <a:spcAft>
              <a:spcPct val="35000"/>
            </a:spcAft>
            <a:buNone/>
          </a:pPr>
          <a:r>
            <a:rPr lang="en-GB" sz="1050" b="1" kern="1200"/>
            <a:t>Being a Dad  (these groups are open to Lambeth residents if there are spare spaces)</a:t>
          </a:r>
        </a:p>
        <a:p>
          <a:pPr marL="0" lvl="0" indent="0" algn="ctr" defTabSz="466725">
            <a:lnSpc>
              <a:spcPct val="90000"/>
            </a:lnSpc>
            <a:spcBef>
              <a:spcPct val="0"/>
            </a:spcBef>
            <a:spcAft>
              <a:spcPct val="35000"/>
            </a:spcAft>
            <a:buNone/>
          </a:pPr>
          <a:r>
            <a:rPr lang="en-US" sz="1050" kern="120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Being Dad Group | South East London Mind</a:t>
          </a:r>
          <a:endParaRPr lang="en-GB" sz="1050" b="1" kern="1200">
            <a:solidFill>
              <a:schemeClr val="bg1"/>
            </a:solidFill>
          </a:endParaRPr>
        </a:p>
        <a:p>
          <a:pPr marL="0" lvl="0" indent="0" algn="ctr" defTabSz="466725">
            <a:lnSpc>
              <a:spcPct val="90000"/>
            </a:lnSpc>
            <a:spcBef>
              <a:spcPct val="0"/>
            </a:spcBef>
            <a:spcAft>
              <a:spcPct val="35000"/>
            </a:spcAft>
            <a:buNone/>
          </a:pPr>
          <a:r>
            <a:rPr lang="en-GB" sz="1050" b="0" i="0" kern="1200"/>
            <a:t>Email </a:t>
          </a:r>
          <a:r>
            <a:rPr lang="en-GB" sz="1050" b="0" i="0" kern="120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beingdad@selmind.org.uk</a:t>
          </a:r>
          <a:r>
            <a:rPr lang="en-GB" sz="1050" b="0" i="0" kern="1200">
              <a:solidFill>
                <a:schemeClr val="bg1"/>
              </a:solidFill>
            </a:rPr>
            <a:t> or</a:t>
          </a:r>
        </a:p>
        <a:p>
          <a:pPr marL="0" lvl="0" indent="0" algn="ctr" defTabSz="466725">
            <a:lnSpc>
              <a:spcPct val="90000"/>
            </a:lnSpc>
            <a:spcBef>
              <a:spcPct val="0"/>
            </a:spcBef>
            <a:spcAft>
              <a:spcPct val="35000"/>
            </a:spcAft>
            <a:buNone/>
          </a:pPr>
          <a:r>
            <a:rPr lang="en-US" sz="1050" b="0" i="0" kern="1200">
              <a:solidFill>
                <a:schemeClr val="bg1"/>
              </a:solidFill>
            </a:rPr>
            <a:t>Tel 07707 274391 for details of how to join in</a:t>
          </a:r>
        </a:p>
        <a:p>
          <a:pPr marL="0" lvl="0" indent="0" algn="ctr" defTabSz="466725">
            <a:lnSpc>
              <a:spcPct val="90000"/>
            </a:lnSpc>
            <a:spcBef>
              <a:spcPct val="0"/>
            </a:spcBef>
            <a:spcAft>
              <a:spcPct val="35000"/>
            </a:spcAft>
            <a:buNone/>
          </a:pPr>
          <a:endParaRPr lang="en-GB" sz="1050" kern="1200">
            <a:solidFill>
              <a:schemeClr val="bg1"/>
            </a:solidFill>
          </a:endParaRPr>
        </a:p>
        <a:p>
          <a:pPr marL="0" lvl="0" indent="0" algn="ctr" defTabSz="466725">
            <a:lnSpc>
              <a:spcPct val="90000"/>
            </a:lnSpc>
            <a:spcBef>
              <a:spcPct val="0"/>
            </a:spcBef>
            <a:spcAft>
              <a:spcPct val="35000"/>
            </a:spcAft>
            <a:buNone/>
          </a:pPr>
          <a:r>
            <a:rPr lang="en-GB" sz="1050" kern="1200">
              <a:solidFill>
                <a:schemeClr val="bg1"/>
              </a:solidFill>
            </a:rPr>
            <a:t>Future Dads: </a:t>
          </a:r>
          <a:r>
            <a:rPr lang="en-GB" sz="1050" kern="1200">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Future Dads - Future Men</a:t>
          </a:r>
          <a:endParaRPr lang="en-GB" sz="1050" kern="1200">
            <a:solidFill>
              <a:schemeClr val="bg1"/>
            </a:solidFill>
          </a:endParaRPr>
        </a:p>
      </dsp:txBody>
      <dsp:txXfrm>
        <a:off x="2579" y="2099701"/>
        <a:ext cx="2703671" cy="2099701"/>
      </dsp:txXfrm>
    </dsp:sp>
    <dsp:sp modelId="{AFD02DDD-9ECA-4B0E-AC79-AA81E074F468}">
      <dsp:nvSpPr>
        <dsp:cNvPr id="0" name=""/>
        <dsp:cNvSpPr/>
      </dsp:nvSpPr>
      <dsp:spPr>
        <a:xfrm>
          <a:off x="480414" y="314955"/>
          <a:ext cx="1748001" cy="1748001"/>
        </a:xfrm>
        <a:prstGeom prst="ellipse">
          <a:avLst/>
        </a:prstGeom>
        <a:blipFill>
          <a:blip xmlns:r="http://schemas.openxmlformats.org/officeDocument/2006/relationships">
            <a:extLst>
              <a:ext uri="{96DAC541-7B7A-43D3-8B79-37D633B846F1}">
                <asvg:svgBlip xmlns:asvg="http://schemas.microsoft.com/office/drawing/2016/SVG/main" r:embed="rId4"/>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721371-54D8-4173-8722-18E1698D799F}">
      <dsp:nvSpPr>
        <dsp:cNvPr id="0" name=""/>
        <dsp:cNvSpPr/>
      </dsp:nvSpPr>
      <dsp:spPr>
        <a:xfrm>
          <a:off x="2800041" y="0"/>
          <a:ext cx="2703671" cy="5249252"/>
        </a:xfrm>
        <a:prstGeom prst="roundRect">
          <a:avLst>
            <a:gd name="adj" fmla="val 10000"/>
          </a:avLst>
        </a:prstGeom>
        <a:solidFill>
          <a:schemeClr val="tx2">
            <a:lumMod val="50000"/>
            <a:lumOff val="5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1">
          <a:noAutofit/>
        </a:bodyPr>
        <a:lstStyle/>
        <a:p>
          <a:pPr marL="0" lvl="0" indent="0" algn="ctr" defTabSz="533400">
            <a:lnSpc>
              <a:spcPct val="90000"/>
            </a:lnSpc>
            <a:spcBef>
              <a:spcPct val="0"/>
            </a:spcBef>
            <a:spcAft>
              <a:spcPct val="35000"/>
            </a:spcAft>
            <a:buNone/>
          </a:pPr>
          <a:endParaRPr lang="en-GB" sz="1200" b="1" kern="1200"/>
        </a:p>
        <a:p>
          <a:pPr marL="0" lvl="0" indent="0" algn="ctr" defTabSz="533400">
            <a:lnSpc>
              <a:spcPct val="90000"/>
            </a:lnSpc>
            <a:spcBef>
              <a:spcPct val="0"/>
            </a:spcBef>
            <a:spcAft>
              <a:spcPct val="35000"/>
            </a:spcAft>
            <a:buNone/>
          </a:pPr>
          <a:r>
            <a:rPr lang="en-GB" sz="1400" b="1" kern="1200"/>
            <a:t>Blue Services (targeted)</a:t>
          </a:r>
        </a:p>
        <a:p>
          <a:pPr marL="0" lvl="0" indent="0" algn="ctr" defTabSz="533400">
            <a:lnSpc>
              <a:spcPct val="90000"/>
            </a:lnSpc>
            <a:spcBef>
              <a:spcPct val="0"/>
            </a:spcBef>
            <a:spcAft>
              <a:spcPct val="35000"/>
            </a:spcAft>
            <a:buNone/>
          </a:pPr>
          <a:endParaRPr lang="en-GB" sz="1200" b="1" kern="1200"/>
        </a:p>
        <a:p>
          <a:pPr marL="0" lvl="0" indent="0" algn="ctr" defTabSz="533400">
            <a:lnSpc>
              <a:spcPct val="90000"/>
            </a:lnSpc>
            <a:spcBef>
              <a:spcPct val="0"/>
            </a:spcBef>
            <a:spcAft>
              <a:spcPct val="35000"/>
            </a:spcAft>
            <a:buNone/>
          </a:pPr>
          <a:endParaRPr lang="en-GB" sz="1200" b="1" kern="1200"/>
        </a:p>
        <a:p>
          <a:pPr marL="114300" lvl="1" indent="-114300" algn="ctr" defTabSz="533400">
            <a:lnSpc>
              <a:spcPct val="90000"/>
            </a:lnSpc>
            <a:spcBef>
              <a:spcPct val="0"/>
            </a:spcBef>
            <a:spcAft>
              <a:spcPct val="15000"/>
            </a:spcAft>
            <a:buChar char="•"/>
          </a:pPr>
          <a:r>
            <a:rPr lang="en-US" sz="1200" kern="1200">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Adult mental health services | Lambeth Council</a:t>
          </a:r>
          <a:endParaRPr lang="en-GB" sz="1200" kern="1200">
            <a:solidFill>
              <a:schemeClr val="bg1"/>
            </a:solidFill>
          </a:endParaRPr>
        </a:p>
        <a:p>
          <a:pPr marL="114300" lvl="1" indent="-114300" algn="ctr" defTabSz="533400">
            <a:lnSpc>
              <a:spcPct val="90000"/>
            </a:lnSpc>
            <a:spcBef>
              <a:spcPct val="0"/>
            </a:spcBef>
            <a:spcAft>
              <a:spcPct val="15000"/>
            </a:spcAft>
            <a:buChar char="•"/>
          </a:pPr>
          <a:endParaRPr lang="en-GB" sz="1200" kern="1200"/>
        </a:p>
        <a:p>
          <a:pPr marL="114300" lvl="1" indent="-114300" algn="l" defTabSz="533400">
            <a:lnSpc>
              <a:spcPct val="90000"/>
            </a:lnSpc>
            <a:spcBef>
              <a:spcPct val="0"/>
            </a:spcBef>
            <a:spcAft>
              <a:spcPct val="15000"/>
            </a:spcAft>
            <a:buChar char="•"/>
          </a:pPr>
          <a:endParaRPr lang="en-GB" sz="1200" kern="1200"/>
        </a:p>
      </dsp:txBody>
      <dsp:txXfrm>
        <a:off x="2800041" y="2099701"/>
        <a:ext cx="2703671" cy="2099701"/>
      </dsp:txXfrm>
    </dsp:sp>
    <dsp:sp modelId="{A8D18983-C082-4B8E-B425-9C6AAA9AEA9E}">
      <dsp:nvSpPr>
        <dsp:cNvPr id="0" name=""/>
        <dsp:cNvSpPr/>
      </dsp:nvSpPr>
      <dsp:spPr>
        <a:xfrm>
          <a:off x="3265196" y="314955"/>
          <a:ext cx="1748001" cy="1748001"/>
        </a:xfrm>
        <a:prstGeom prst="ellipse">
          <a:avLst/>
        </a:prstGeom>
        <a:blipFill>
          <a:blip xmlns:r="http://schemas.openxmlformats.org/officeDocument/2006/relationships">
            <a:extLst>
              <a:ext uri="{96DAC541-7B7A-43D3-8B79-37D633B846F1}">
                <asvg:svgBlip xmlns:asvg="http://schemas.microsoft.com/office/drawing/2016/SVG/main" r:embed="rId6"/>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CA63C15-E7A7-469C-92FB-D370DD16F8C9}">
      <dsp:nvSpPr>
        <dsp:cNvPr id="0" name=""/>
        <dsp:cNvSpPr/>
      </dsp:nvSpPr>
      <dsp:spPr>
        <a:xfrm>
          <a:off x="5573873" y="0"/>
          <a:ext cx="2703671" cy="5249252"/>
        </a:xfrm>
        <a:prstGeom prst="roundRect">
          <a:avLst>
            <a:gd name="adj" fmla="val 10000"/>
          </a:avLst>
        </a:prstGeom>
        <a:solidFill>
          <a:schemeClr val="accent5">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GB" sz="1300" b="1" kern="1200"/>
            <a:t>Pu</a:t>
          </a:r>
          <a:r>
            <a:rPr lang="en-GB" sz="1400" b="1" kern="1200"/>
            <a:t>rple Services  (specialist)</a:t>
          </a:r>
        </a:p>
        <a:p>
          <a:pPr marL="0" lvl="0" indent="0" algn="ctr" defTabSz="577850">
            <a:lnSpc>
              <a:spcPct val="90000"/>
            </a:lnSpc>
            <a:spcBef>
              <a:spcPct val="0"/>
            </a:spcBef>
            <a:spcAft>
              <a:spcPct val="35000"/>
            </a:spcAft>
            <a:buNone/>
          </a:pPr>
          <a:r>
            <a:rPr lang="en-US" sz="1300" b="0" i="0" kern="1200">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rPr>
            <a:t>Caring Dads</a:t>
          </a:r>
          <a:r>
            <a:rPr lang="en-US" sz="1300" b="0" i="0" kern="1200">
              <a:solidFill>
                <a:schemeClr val="bg1"/>
              </a:solidFill>
            </a:rPr>
            <a:t> run by St Michael’s Fellowship is </a:t>
          </a:r>
          <a:r>
            <a:rPr lang="en-US" sz="1300" b="0" i="0" kern="1200"/>
            <a:t>a group intervention programme aiming to help fathers, of any age, improve their relationship with their children. Fathers learn how to spend time with children in healthy ways, understanding the impact on children of controlling, abusive and neglectful actions, including domestic violence</a:t>
          </a:r>
          <a:endParaRPr lang="en-GB" sz="1300" kern="1200"/>
        </a:p>
      </dsp:txBody>
      <dsp:txXfrm>
        <a:off x="5573873" y="2099701"/>
        <a:ext cx="2703671" cy="2099701"/>
      </dsp:txXfrm>
    </dsp:sp>
    <dsp:sp modelId="{32683DFD-FFDD-4F91-90EE-32386E569ED3}">
      <dsp:nvSpPr>
        <dsp:cNvPr id="0" name=""/>
        <dsp:cNvSpPr/>
      </dsp:nvSpPr>
      <dsp:spPr>
        <a:xfrm>
          <a:off x="6049978" y="314955"/>
          <a:ext cx="1748001" cy="1748001"/>
        </a:xfrm>
        <a:prstGeom prst="ellipse">
          <a:avLst/>
        </a:prstGeom>
        <a:blipFill>
          <a:blip xmlns:r="http://schemas.openxmlformats.org/officeDocument/2006/relationships">
            <a:extLst>
              <a:ext uri="{96DAC541-7B7A-43D3-8B79-37D633B846F1}">
                <asvg:svgBlip xmlns:asvg="http://schemas.microsoft.com/office/drawing/2016/SVG/main" r:embed="rId8"/>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5F688AC-3CDF-4CA1-A792-81D87D520069}">
      <dsp:nvSpPr>
        <dsp:cNvPr id="0" name=""/>
        <dsp:cNvSpPr/>
      </dsp:nvSpPr>
      <dsp:spPr>
        <a:xfrm>
          <a:off x="8356925" y="0"/>
          <a:ext cx="2703671" cy="5249252"/>
        </a:xfrm>
        <a:prstGeom prst="roundRect">
          <a:avLst>
            <a:gd name="adj" fmla="val 10000"/>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GB" sz="1300" kern="1200" dirty="0"/>
            <a:t>EPEC Baby and Us Dads parenting group for fathers who's partner is open to PMHT</a:t>
          </a:r>
        </a:p>
      </dsp:txBody>
      <dsp:txXfrm>
        <a:off x="8356925" y="2099701"/>
        <a:ext cx="2703671" cy="2099701"/>
      </dsp:txXfrm>
    </dsp:sp>
    <dsp:sp modelId="{BAC2E937-870C-42FB-8FC2-90FA1303E2FD}">
      <dsp:nvSpPr>
        <dsp:cNvPr id="0" name=""/>
        <dsp:cNvSpPr/>
      </dsp:nvSpPr>
      <dsp:spPr>
        <a:xfrm>
          <a:off x="8834760" y="314955"/>
          <a:ext cx="1748001" cy="1748001"/>
        </a:xfrm>
        <a:prstGeom prst="ellipse">
          <a:avLst/>
        </a:prstGeom>
        <a:blipFill>
          <a:blip xmlns:r="http://schemas.openxmlformats.org/officeDocument/2006/relationships">
            <a:extLst>
              <a:ext uri="{96DAC541-7B7A-43D3-8B79-37D633B846F1}">
                <asvg:svgBlip xmlns:asvg="http://schemas.microsoft.com/office/drawing/2016/SVG/main" r:embed="rId9"/>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A400803-0D55-41F0-9F9C-A129280068D9}">
      <dsp:nvSpPr>
        <dsp:cNvPr id="0" name=""/>
        <dsp:cNvSpPr/>
      </dsp:nvSpPr>
      <dsp:spPr>
        <a:xfrm>
          <a:off x="483443" y="4461865"/>
          <a:ext cx="10178122" cy="787387"/>
        </a:xfrm>
        <a:prstGeom prst="leftRightArrow">
          <a:avLst/>
        </a:prstGeom>
        <a:solidFill>
          <a:schemeClr val="accent2">
            <a:tint val="6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1FEC72-5D2C-4BB5-9332-AF328A8B9AFB}">
      <dsp:nvSpPr>
        <dsp:cNvPr id="0" name=""/>
        <dsp:cNvSpPr/>
      </dsp:nvSpPr>
      <dsp:spPr>
        <a:xfrm>
          <a:off x="81905" y="-98727"/>
          <a:ext cx="2703671" cy="5249252"/>
        </a:xfrm>
        <a:prstGeom prst="roundRect">
          <a:avLst>
            <a:gd name="adj" fmla="val 10000"/>
          </a:avLst>
        </a:prstGeom>
        <a:solidFill>
          <a:schemeClr val="accent6">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l" defTabSz="622300">
            <a:lnSpc>
              <a:spcPct val="90000"/>
            </a:lnSpc>
            <a:spcBef>
              <a:spcPct val="0"/>
            </a:spcBef>
            <a:spcAft>
              <a:spcPct val="35000"/>
            </a:spcAft>
            <a:buNone/>
          </a:pPr>
          <a:r>
            <a:rPr lang="en-GB" sz="1400" b="1" kern="1200">
              <a:solidFill>
                <a:schemeClr val="bg1"/>
              </a:solidFill>
            </a:rPr>
            <a:t>16</a:t>
          </a:r>
          <a:r>
            <a:rPr lang="en-GB" sz="1400" b="1" kern="1200" baseline="0">
              <a:solidFill>
                <a:schemeClr val="bg1"/>
              </a:solidFill>
            </a:rPr>
            <a:t> week check: </a:t>
          </a:r>
        </a:p>
        <a:p>
          <a:pPr marL="0" lvl="0" indent="0" algn="l" defTabSz="622300">
            <a:lnSpc>
              <a:spcPct val="90000"/>
            </a:lnSpc>
            <a:spcBef>
              <a:spcPct val="0"/>
            </a:spcBef>
            <a:spcAft>
              <a:spcPct val="35000"/>
            </a:spcAft>
            <a:buNone/>
          </a:pPr>
          <a:r>
            <a:rPr lang="en-GB" sz="1200" kern="1200" baseline="0">
              <a:solidFill>
                <a:schemeClr val="bg1"/>
              </a:solidFill>
            </a:rPr>
            <a:t>Register all parents with Children’s Centre/Family Hub</a:t>
          </a:r>
        </a:p>
        <a:p>
          <a:pPr marL="0" lvl="0" indent="0" algn="l" defTabSz="622300">
            <a:lnSpc>
              <a:spcPct val="90000"/>
            </a:lnSpc>
            <a:spcBef>
              <a:spcPct val="0"/>
            </a:spcBef>
            <a:spcAft>
              <a:spcPct val="35000"/>
            </a:spcAft>
            <a:buNone/>
          </a:pPr>
          <a:r>
            <a:rPr lang="en-GB" sz="1200" kern="1200" baseline="0">
              <a:solidFill>
                <a:schemeClr val="bg1"/>
              </a:solidFill>
            </a:rPr>
            <a:t>Provide parents with information on peri-natal mental health.</a:t>
          </a:r>
        </a:p>
      </dsp:txBody>
      <dsp:txXfrm>
        <a:off x="81905" y="2000973"/>
        <a:ext cx="2703671" cy="2099701"/>
      </dsp:txXfrm>
    </dsp:sp>
    <dsp:sp modelId="{AFD02DDD-9ECA-4B0E-AC79-AA81E074F468}">
      <dsp:nvSpPr>
        <dsp:cNvPr id="0" name=""/>
        <dsp:cNvSpPr/>
      </dsp:nvSpPr>
      <dsp:spPr>
        <a:xfrm>
          <a:off x="480414" y="216227"/>
          <a:ext cx="1748001" cy="1748001"/>
        </a:xfrm>
        <a:prstGeom prst="ellipse">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721371-54D8-4173-8722-18E1698D799F}">
      <dsp:nvSpPr>
        <dsp:cNvPr id="0" name=""/>
        <dsp:cNvSpPr/>
      </dsp:nvSpPr>
      <dsp:spPr>
        <a:xfrm>
          <a:off x="2817994" y="-98727"/>
          <a:ext cx="2703671" cy="5249252"/>
        </a:xfrm>
        <a:prstGeom prst="roundRect">
          <a:avLst>
            <a:gd name="adj" fmla="val 10000"/>
          </a:avLst>
        </a:prstGeom>
        <a:solidFill>
          <a:schemeClr val="tx2">
            <a:lumMod val="50000"/>
            <a:lumOff val="5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t" anchorCtr="1">
          <a:noAutofit/>
        </a:bodyPr>
        <a:lstStyle/>
        <a:p>
          <a:pPr marL="0" lvl="0" indent="0" algn="l" defTabSz="533400">
            <a:lnSpc>
              <a:spcPct val="90000"/>
            </a:lnSpc>
            <a:spcBef>
              <a:spcPct val="0"/>
            </a:spcBef>
            <a:spcAft>
              <a:spcPct val="35000"/>
            </a:spcAft>
            <a:buNone/>
          </a:pPr>
          <a:endParaRPr lang="en-GB" sz="1200" kern="1200"/>
        </a:p>
        <a:p>
          <a:pPr marL="57150" lvl="1" indent="-57150" algn="l" defTabSz="488950">
            <a:lnSpc>
              <a:spcPct val="90000"/>
            </a:lnSpc>
            <a:spcBef>
              <a:spcPct val="0"/>
            </a:spcBef>
            <a:spcAft>
              <a:spcPct val="15000"/>
            </a:spcAft>
            <a:buChar char="•"/>
          </a:pPr>
          <a:r>
            <a:rPr lang="en-GB" sz="1100" kern="1200"/>
            <a:t>Advice and guidance leaflet and children’s centre support.</a:t>
          </a:r>
        </a:p>
        <a:p>
          <a:pPr marL="57150" lvl="1" indent="-57150" algn="l" defTabSz="488950">
            <a:lnSpc>
              <a:spcPct val="90000"/>
            </a:lnSpc>
            <a:spcBef>
              <a:spcPct val="0"/>
            </a:spcBef>
            <a:spcAft>
              <a:spcPct val="15000"/>
            </a:spcAft>
            <a:buChar char="•"/>
          </a:pPr>
          <a:r>
            <a:rPr lang="en-GB" sz="1100" kern="1200"/>
            <a:t>Notify named health visitor or midwife</a:t>
          </a:r>
        </a:p>
        <a:p>
          <a:pPr marL="57150" lvl="1" indent="-57150" algn="l" defTabSz="488950">
            <a:lnSpc>
              <a:spcPct val="90000"/>
            </a:lnSpc>
            <a:spcBef>
              <a:spcPct val="0"/>
            </a:spcBef>
            <a:spcAft>
              <a:spcPct val="15000"/>
            </a:spcAft>
            <a:buChar char="•"/>
          </a:pPr>
          <a:r>
            <a:rPr lang="en-GB" sz="1100" kern="1200"/>
            <a:t>Midwife to inform health visitor at 28 weeks if at risk.</a:t>
          </a:r>
        </a:p>
        <a:p>
          <a:pPr marL="57150" lvl="1" indent="-57150" algn="l" defTabSz="488950">
            <a:lnSpc>
              <a:spcPct val="90000"/>
            </a:lnSpc>
            <a:spcBef>
              <a:spcPct val="0"/>
            </a:spcBef>
            <a:spcAft>
              <a:spcPct val="15000"/>
            </a:spcAft>
            <a:buChar char="•"/>
          </a:pPr>
          <a:r>
            <a:rPr lang="en-GB" sz="1100" kern="1200"/>
            <a:t>In case of escalated risk or severity refer back to named midwife urgently</a:t>
          </a:r>
        </a:p>
        <a:p>
          <a:pPr marL="57150" lvl="1" indent="-57150" algn="l" defTabSz="488950">
            <a:lnSpc>
              <a:spcPct val="90000"/>
            </a:lnSpc>
            <a:spcBef>
              <a:spcPct val="0"/>
            </a:spcBef>
            <a:spcAft>
              <a:spcPct val="15000"/>
            </a:spcAft>
            <a:buChar char="•"/>
          </a:pPr>
          <a:r>
            <a:rPr lang="en-GB" sz="1100" kern="1200"/>
            <a:t>Notify GP if support declined.</a:t>
          </a:r>
        </a:p>
      </dsp:txBody>
      <dsp:txXfrm>
        <a:off x="2817994" y="2000973"/>
        <a:ext cx="2703671" cy="2099701"/>
      </dsp:txXfrm>
    </dsp:sp>
    <dsp:sp modelId="{A8D18983-C082-4B8E-B425-9C6AAA9AEA9E}">
      <dsp:nvSpPr>
        <dsp:cNvPr id="0" name=""/>
        <dsp:cNvSpPr/>
      </dsp:nvSpPr>
      <dsp:spPr>
        <a:xfrm>
          <a:off x="3265196" y="216227"/>
          <a:ext cx="1748001" cy="1748001"/>
        </a:xfrm>
        <a:prstGeom prst="ellipse">
          <a:avLst/>
        </a:prstGeom>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CA63C15-E7A7-469C-92FB-D370DD16F8C9}">
      <dsp:nvSpPr>
        <dsp:cNvPr id="0" name=""/>
        <dsp:cNvSpPr/>
      </dsp:nvSpPr>
      <dsp:spPr>
        <a:xfrm>
          <a:off x="5573873" y="-98727"/>
          <a:ext cx="2703671" cy="5249252"/>
        </a:xfrm>
        <a:prstGeom prst="roundRect">
          <a:avLst>
            <a:gd name="adj" fmla="val 10000"/>
          </a:avLst>
        </a:prstGeom>
        <a:solidFill>
          <a:schemeClr val="accent5">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endParaRPr lang="en-GB" sz="1200" b="1" kern="1200"/>
        </a:p>
        <a:p>
          <a:pPr marL="0" lvl="0" indent="0" algn="ctr" defTabSz="533400">
            <a:lnSpc>
              <a:spcPct val="90000"/>
            </a:lnSpc>
            <a:spcBef>
              <a:spcPct val="0"/>
            </a:spcBef>
            <a:spcAft>
              <a:spcPct val="35000"/>
            </a:spcAft>
            <a:buNone/>
          </a:pPr>
          <a:r>
            <a:rPr lang="en-GB" sz="1000" b="1" kern="1200"/>
            <a:t>If at 16 week </a:t>
          </a:r>
          <a:r>
            <a:rPr lang="en-GB" sz="1000" kern="1200"/>
            <a:t>check there  is a personal or family history of severe mental illness revealed. refer to Lambeth perinatal mental health team</a:t>
          </a:r>
          <a:r>
            <a:rPr lang="en-US" sz="1000" b="0" i="0" kern="1200"/>
            <a:t>a multidisciplinary mental health service for pregnant and postnatal women with severe and complex mental illness</a:t>
          </a:r>
          <a:endParaRPr lang="en-GB" sz="1000" kern="1200"/>
        </a:p>
        <a:p>
          <a:pPr marL="0" lvl="0" indent="0" algn="ctr" defTabSz="533400">
            <a:lnSpc>
              <a:spcPct val="90000"/>
            </a:lnSpc>
            <a:spcBef>
              <a:spcPct val="0"/>
            </a:spcBef>
            <a:spcAft>
              <a:spcPct val="35000"/>
            </a:spcAft>
            <a:buNone/>
          </a:pPr>
          <a:r>
            <a:rPr lang="en-US" sz="1000" b="0" i="0" kern="1200"/>
            <a:t>Wooden Spoon House </a:t>
          </a:r>
          <a:r>
            <a:rPr lang="en-GB" sz="1000" b="0" i="0" kern="1200"/>
            <a:t>SE11 4TH</a:t>
          </a:r>
        </a:p>
        <a:p>
          <a:pPr marL="0" lvl="0" indent="0" algn="ctr" defTabSz="533400">
            <a:lnSpc>
              <a:spcPct val="90000"/>
            </a:lnSpc>
            <a:spcBef>
              <a:spcPct val="0"/>
            </a:spcBef>
            <a:spcAft>
              <a:spcPct val="35000"/>
            </a:spcAft>
            <a:buNone/>
          </a:pPr>
          <a:r>
            <a:rPr lang="en-GB" sz="1000" b="0" i="0" kern="1200"/>
            <a:t>020 3228 8800</a:t>
          </a:r>
          <a:endParaRPr lang="en-US" sz="1000" b="0" i="0" kern="1200"/>
        </a:p>
        <a:p>
          <a:pPr marL="0" lvl="0" indent="0" algn="ctr" defTabSz="533400">
            <a:lnSpc>
              <a:spcPct val="90000"/>
            </a:lnSpc>
            <a:spcBef>
              <a:spcPct val="0"/>
            </a:spcBef>
            <a:spcAft>
              <a:spcPct val="35000"/>
            </a:spcAft>
            <a:buNone/>
          </a:pPr>
          <a:r>
            <a:rPr lang="en-GB" sz="1000" b="0" i="0" kern="1200">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slm-tr.perinatalservicereferrals@nhs.net</a:t>
          </a:r>
          <a:endParaRPr lang="en-GB" sz="1000" kern="1200"/>
        </a:p>
        <a:p>
          <a:pPr marL="0" lvl="0" indent="0" algn="ctr" defTabSz="533400">
            <a:lnSpc>
              <a:spcPct val="90000"/>
            </a:lnSpc>
            <a:spcBef>
              <a:spcPct val="0"/>
            </a:spcBef>
            <a:spcAft>
              <a:spcPct val="35000"/>
            </a:spcAft>
            <a:buNone/>
          </a:pPr>
          <a:r>
            <a:rPr lang="en-GB" sz="1000" kern="1200"/>
            <a:t>Ensure GP, named midwife or health visitor notified</a:t>
          </a:r>
        </a:p>
        <a:p>
          <a:pPr marL="0" lvl="0" indent="0" algn="ctr" defTabSz="533400">
            <a:lnSpc>
              <a:spcPct val="90000"/>
            </a:lnSpc>
            <a:spcBef>
              <a:spcPct val="0"/>
            </a:spcBef>
            <a:spcAft>
              <a:spcPct val="35000"/>
            </a:spcAft>
            <a:buNone/>
          </a:pPr>
          <a:endParaRPr lang="en-GB" sz="1100" kern="1200"/>
        </a:p>
      </dsp:txBody>
      <dsp:txXfrm>
        <a:off x="5573873" y="2000973"/>
        <a:ext cx="2703671" cy="2099701"/>
      </dsp:txXfrm>
    </dsp:sp>
    <dsp:sp modelId="{32683DFD-FFDD-4F91-90EE-32386E569ED3}">
      <dsp:nvSpPr>
        <dsp:cNvPr id="0" name=""/>
        <dsp:cNvSpPr/>
      </dsp:nvSpPr>
      <dsp:spPr>
        <a:xfrm>
          <a:off x="6049978" y="216227"/>
          <a:ext cx="1748001" cy="1748001"/>
        </a:xfrm>
        <a:prstGeom prst="ellipse">
          <a:avLst/>
        </a:prstGeom>
        <a:blipFill>
          <a:blip xmlns:r="http://schemas.openxmlformats.org/officeDocument/2006/relationships">
            <a:extLst>
              <a:ext uri="{96DAC541-7B7A-43D3-8B79-37D633B846F1}">
                <asvg:svgBlip xmlns:asvg="http://schemas.microsoft.com/office/drawing/2016/SVG/main" r:embed="rId4"/>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8C94CB7-AC88-4730-92F2-7DB542441500}">
      <dsp:nvSpPr>
        <dsp:cNvPr id="0" name=""/>
        <dsp:cNvSpPr/>
      </dsp:nvSpPr>
      <dsp:spPr>
        <a:xfrm>
          <a:off x="8356925" y="-98727"/>
          <a:ext cx="2703671" cy="5249252"/>
        </a:xfrm>
        <a:prstGeom prst="roundRect">
          <a:avLst>
            <a:gd name="adj" fmla="val 10000"/>
          </a:avLst>
        </a:prstGeom>
        <a:solidFill>
          <a:schemeClr val="accent5">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GB" sz="1400" kern="1200"/>
            <a:t>If mother or father with personal or family history of severe mental illness declines support notify the GP and/or named health visitor or midwife.</a:t>
          </a:r>
        </a:p>
        <a:p>
          <a:pPr marL="0" lvl="0" indent="0" algn="ctr" defTabSz="622300">
            <a:lnSpc>
              <a:spcPct val="90000"/>
            </a:lnSpc>
            <a:spcBef>
              <a:spcPct val="0"/>
            </a:spcBef>
            <a:spcAft>
              <a:spcPct val="35000"/>
            </a:spcAft>
            <a:buNone/>
          </a:pPr>
          <a:r>
            <a:rPr lang="en-GB" sz="1400" b="1" kern="1200">
              <a:solidFill>
                <a:schemeClr val="bg1"/>
              </a:solidFill>
            </a:rPr>
            <a:t>If the parent to be is in crisis</a:t>
          </a:r>
        </a:p>
        <a:p>
          <a:pPr marL="0" lvl="0" indent="0" algn="ctr" defTabSz="622300">
            <a:lnSpc>
              <a:spcPct val="90000"/>
            </a:lnSpc>
            <a:spcBef>
              <a:spcPct val="0"/>
            </a:spcBef>
            <a:spcAft>
              <a:spcPct val="35000"/>
            </a:spcAft>
            <a:buNone/>
          </a:pPr>
          <a:r>
            <a:rPr lang="en-US" sz="1400" kern="1200">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Lambeth mental health crisis support - Lambeth Together</a:t>
          </a:r>
          <a:r>
            <a:rPr lang="en-GB" sz="1400" kern="1200" baseline="0">
              <a:solidFill>
                <a:schemeClr val="bg1"/>
              </a:solidFill>
            </a:rPr>
            <a:t>)</a:t>
          </a:r>
          <a:endParaRPr lang="en-GB" sz="1400" kern="1200"/>
        </a:p>
      </dsp:txBody>
      <dsp:txXfrm>
        <a:off x="8356925" y="2000973"/>
        <a:ext cx="2703671" cy="2099701"/>
      </dsp:txXfrm>
    </dsp:sp>
    <dsp:sp modelId="{EBF856CA-BA99-4519-80DC-FF135CF310AB}">
      <dsp:nvSpPr>
        <dsp:cNvPr id="0" name=""/>
        <dsp:cNvSpPr/>
      </dsp:nvSpPr>
      <dsp:spPr>
        <a:xfrm>
          <a:off x="8834760" y="216227"/>
          <a:ext cx="1748001" cy="1748001"/>
        </a:xfrm>
        <a:prstGeom prst="ellipse">
          <a:avLst/>
        </a:prstGeom>
        <a:blipFill>
          <a:blip xmlns:r="http://schemas.openxmlformats.org/officeDocument/2006/relationships">
            <a:extLst>
              <a:ext uri="{96DAC541-7B7A-43D3-8B79-37D633B846F1}">
                <asvg:svgBlip xmlns:asvg="http://schemas.microsoft.com/office/drawing/2016/SVG/main" r:embed="rId6"/>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A400803-0D55-41F0-9F9C-A129280068D9}">
      <dsp:nvSpPr>
        <dsp:cNvPr id="0" name=""/>
        <dsp:cNvSpPr/>
      </dsp:nvSpPr>
      <dsp:spPr>
        <a:xfrm flipV="1">
          <a:off x="1229245" y="3640757"/>
          <a:ext cx="8745959" cy="1707222"/>
        </a:xfrm>
        <a:prstGeom prst="leftRightArrow">
          <a:avLst/>
        </a:prstGeom>
        <a:solidFill>
          <a:schemeClr val="bg2">
            <a:lumMod val="9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DD1627-D8B0-49CA-B47B-5789E05104B1}">
      <dsp:nvSpPr>
        <dsp:cNvPr id="0" name=""/>
        <dsp:cNvSpPr/>
      </dsp:nvSpPr>
      <dsp:spPr>
        <a:xfrm>
          <a:off x="2207" y="0"/>
          <a:ext cx="3435027" cy="4351338"/>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t" anchorCtr="1">
          <a:noAutofit/>
        </a:bodyPr>
        <a:lstStyle/>
        <a:p>
          <a:pPr marL="0" lvl="0" indent="0" algn="l" defTabSz="711200">
            <a:lnSpc>
              <a:spcPct val="90000"/>
            </a:lnSpc>
            <a:spcBef>
              <a:spcPct val="0"/>
            </a:spcBef>
            <a:spcAft>
              <a:spcPct val="35000"/>
            </a:spcAft>
            <a:buNone/>
          </a:pPr>
          <a:r>
            <a:rPr lang="en-US" sz="1600" kern="1200"/>
            <a:t>Identification</a:t>
          </a:r>
          <a:endParaRPr lang="en-GB" sz="1600" kern="1200"/>
        </a:p>
        <a:p>
          <a:pPr marL="114300" lvl="1" indent="-114300" algn="l" defTabSz="533400">
            <a:lnSpc>
              <a:spcPct val="90000"/>
            </a:lnSpc>
            <a:spcBef>
              <a:spcPct val="0"/>
            </a:spcBef>
            <a:spcAft>
              <a:spcPct val="15000"/>
            </a:spcAft>
            <a:buChar char="•"/>
          </a:pPr>
          <a:r>
            <a:rPr lang="en-US" sz="1200" kern="1200"/>
            <a:t>Low score on screening questions (if used)</a:t>
          </a:r>
          <a:endParaRPr lang="en-GB" sz="1200" kern="1200"/>
        </a:p>
        <a:p>
          <a:pPr marL="114300" lvl="1" indent="-114300" algn="l" defTabSz="533400">
            <a:lnSpc>
              <a:spcPct val="90000"/>
            </a:lnSpc>
            <a:spcBef>
              <a:spcPct val="0"/>
            </a:spcBef>
            <a:spcAft>
              <a:spcPct val="15000"/>
            </a:spcAft>
            <a:buChar char="•"/>
          </a:pPr>
          <a:r>
            <a:rPr lang="en-US" sz="1200" kern="1200"/>
            <a:t>Parent did not disclose or request any mental health support needs </a:t>
          </a:r>
          <a:endParaRPr lang="en-GB" sz="1200" kern="1200"/>
        </a:p>
      </dsp:txBody>
      <dsp:txXfrm>
        <a:off x="2207" y="1740535"/>
        <a:ext cx="3435027" cy="1740535"/>
      </dsp:txXfrm>
    </dsp:sp>
    <dsp:sp modelId="{98766B60-3B40-431D-8124-CCE24AB6F020}">
      <dsp:nvSpPr>
        <dsp:cNvPr id="0" name=""/>
        <dsp:cNvSpPr/>
      </dsp:nvSpPr>
      <dsp:spPr>
        <a:xfrm>
          <a:off x="995223"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86199BB-50F1-4384-971E-DBD1B8FA875B}">
      <dsp:nvSpPr>
        <dsp:cNvPr id="0" name=""/>
        <dsp:cNvSpPr/>
      </dsp:nvSpPr>
      <dsp:spPr>
        <a:xfrm>
          <a:off x="3540286" y="0"/>
          <a:ext cx="3435027" cy="4351338"/>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t" anchorCtr="1">
          <a:noAutofit/>
        </a:bodyPr>
        <a:lstStyle/>
        <a:p>
          <a:pPr marL="0" lvl="0" indent="0" algn="ctr" defTabSz="711200">
            <a:lnSpc>
              <a:spcPct val="90000"/>
            </a:lnSpc>
            <a:spcBef>
              <a:spcPct val="0"/>
            </a:spcBef>
            <a:spcAft>
              <a:spcPct val="35000"/>
            </a:spcAft>
            <a:buNone/>
          </a:pPr>
          <a:r>
            <a:rPr lang="en-US" sz="1600" kern="1200"/>
            <a:t>NO evidence of current difficulties below:</a:t>
          </a:r>
          <a:endParaRPr lang="en-GB" sz="1600" kern="1200"/>
        </a:p>
        <a:p>
          <a:pPr marL="114300" lvl="1" indent="-114300" algn="l" defTabSz="533400">
            <a:lnSpc>
              <a:spcPct val="90000"/>
            </a:lnSpc>
            <a:spcBef>
              <a:spcPct val="0"/>
            </a:spcBef>
            <a:spcAft>
              <a:spcPct val="15000"/>
            </a:spcAft>
            <a:buChar char="•"/>
          </a:pPr>
          <a:r>
            <a:rPr lang="en-US" sz="1200" kern="1200"/>
            <a:t>Intrusive mental health problem</a:t>
          </a:r>
          <a:endParaRPr lang="en-GB" sz="1200" kern="1200"/>
        </a:p>
        <a:p>
          <a:pPr marL="114300" lvl="1" indent="-114300" algn="l" defTabSz="533400">
            <a:lnSpc>
              <a:spcPct val="90000"/>
            </a:lnSpc>
            <a:spcBef>
              <a:spcPct val="0"/>
            </a:spcBef>
            <a:spcAft>
              <a:spcPct val="15000"/>
            </a:spcAft>
            <a:buChar char="•"/>
          </a:pPr>
          <a:r>
            <a:rPr lang="en-US" sz="1200" kern="1200"/>
            <a:t>Professional concerns about attachment and bonding</a:t>
          </a:r>
          <a:endParaRPr lang="en-GB" sz="1200" kern="1200"/>
        </a:p>
        <a:p>
          <a:pPr marL="114300" lvl="1" indent="-114300" algn="l" defTabSz="533400">
            <a:lnSpc>
              <a:spcPct val="90000"/>
            </a:lnSpc>
            <a:spcBef>
              <a:spcPct val="0"/>
            </a:spcBef>
            <a:spcAft>
              <a:spcPct val="15000"/>
            </a:spcAft>
            <a:buChar char="•"/>
          </a:pPr>
          <a:r>
            <a:rPr lang="en-US" sz="1200" kern="1200"/>
            <a:t>Depression symptoms </a:t>
          </a:r>
          <a:endParaRPr lang="en-GB" sz="1200" kern="1200"/>
        </a:p>
        <a:p>
          <a:pPr marL="114300" lvl="1" indent="-114300" algn="l" defTabSz="533400">
            <a:lnSpc>
              <a:spcPct val="90000"/>
            </a:lnSpc>
            <a:spcBef>
              <a:spcPct val="0"/>
            </a:spcBef>
            <a:spcAft>
              <a:spcPct val="15000"/>
            </a:spcAft>
            <a:buChar char="•"/>
          </a:pPr>
          <a:r>
            <a:rPr lang="en-US" sz="1200" kern="1200"/>
            <a:t>No safeguarding concerns </a:t>
          </a:r>
          <a:endParaRPr lang="en-GB" sz="1200" kern="1200"/>
        </a:p>
      </dsp:txBody>
      <dsp:txXfrm>
        <a:off x="3540286" y="1740535"/>
        <a:ext cx="3435027" cy="1740535"/>
      </dsp:txXfrm>
    </dsp:sp>
    <dsp:sp modelId="{7EE2B159-75B1-45E2-AB7D-46955E927A4B}">
      <dsp:nvSpPr>
        <dsp:cNvPr id="0" name=""/>
        <dsp:cNvSpPr/>
      </dsp:nvSpPr>
      <dsp:spPr>
        <a:xfrm>
          <a:off x="4533302"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B277A1B-B8AE-4899-8BED-18DC3F9B3447}">
      <dsp:nvSpPr>
        <dsp:cNvPr id="0" name=""/>
        <dsp:cNvSpPr/>
      </dsp:nvSpPr>
      <dsp:spPr>
        <a:xfrm>
          <a:off x="7078364" y="0"/>
          <a:ext cx="3435027" cy="4351338"/>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t" anchorCtr="1">
          <a:noAutofit/>
        </a:bodyPr>
        <a:lstStyle/>
        <a:p>
          <a:pPr marL="0" lvl="0" indent="0" algn="ctr" defTabSz="711200">
            <a:lnSpc>
              <a:spcPct val="90000"/>
            </a:lnSpc>
            <a:spcBef>
              <a:spcPct val="0"/>
            </a:spcBef>
            <a:spcAft>
              <a:spcPct val="35000"/>
            </a:spcAft>
            <a:buNone/>
          </a:pPr>
          <a:r>
            <a:rPr lang="en-US" sz="1600" kern="1200"/>
            <a:t>NO prior history of the following:</a:t>
          </a:r>
          <a:endParaRPr lang="en-GB" sz="1600" kern="1200"/>
        </a:p>
        <a:p>
          <a:pPr marL="114300" lvl="1" indent="-114300" algn="l" defTabSz="533400">
            <a:lnSpc>
              <a:spcPct val="90000"/>
            </a:lnSpc>
            <a:spcBef>
              <a:spcPct val="0"/>
            </a:spcBef>
            <a:spcAft>
              <a:spcPct val="15000"/>
            </a:spcAft>
            <a:buChar char="•"/>
          </a:pPr>
          <a:r>
            <a:rPr lang="en-US" sz="1200" kern="1200"/>
            <a:t>Severe mental illness</a:t>
          </a:r>
          <a:endParaRPr lang="en-GB" sz="1200" kern="1200"/>
        </a:p>
        <a:p>
          <a:pPr marL="114300" lvl="1" indent="-114300" algn="l" defTabSz="533400">
            <a:lnSpc>
              <a:spcPct val="90000"/>
            </a:lnSpc>
            <a:spcBef>
              <a:spcPct val="0"/>
            </a:spcBef>
            <a:spcAft>
              <a:spcPct val="15000"/>
            </a:spcAft>
            <a:buChar char="•"/>
          </a:pPr>
          <a:r>
            <a:rPr lang="en-US" sz="1200" kern="1200"/>
            <a:t>Prior perinatal mental health problems</a:t>
          </a:r>
          <a:endParaRPr lang="en-GB" sz="1200" kern="1200"/>
        </a:p>
        <a:p>
          <a:pPr marL="114300" lvl="1" indent="-114300" algn="l" defTabSz="533400">
            <a:lnSpc>
              <a:spcPct val="90000"/>
            </a:lnSpc>
            <a:spcBef>
              <a:spcPct val="0"/>
            </a:spcBef>
            <a:spcAft>
              <a:spcPct val="15000"/>
            </a:spcAft>
            <a:buChar char="•"/>
          </a:pPr>
          <a:r>
            <a:rPr lang="en-US" sz="1200" kern="1200"/>
            <a:t>Significant, life-limiting mental distress</a:t>
          </a:r>
          <a:endParaRPr lang="en-GB" sz="1200" kern="1200"/>
        </a:p>
        <a:p>
          <a:pPr marL="114300" lvl="1" indent="-114300" algn="l" defTabSz="533400">
            <a:lnSpc>
              <a:spcPct val="90000"/>
            </a:lnSpc>
            <a:spcBef>
              <a:spcPct val="0"/>
            </a:spcBef>
            <a:spcAft>
              <a:spcPct val="15000"/>
            </a:spcAft>
            <a:buChar char="•"/>
          </a:pPr>
          <a:r>
            <a:rPr lang="en-US" sz="1200" kern="1200"/>
            <a:t>Previous birth difficulties or trauma</a:t>
          </a:r>
          <a:endParaRPr lang="en-GB" sz="1200" kern="1200"/>
        </a:p>
      </dsp:txBody>
      <dsp:txXfrm>
        <a:off x="7078364" y="1740535"/>
        <a:ext cx="3435027" cy="1740535"/>
      </dsp:txXfrm>
    </dsp:sp>
    <dsp:sp modelId="{4F11B5CD-02EA-40E1-92BF-9F3D345528EE}">
      <dsp:nvSpPr>
        <dsp:cNvPr id="0" name=""/>
        <dsp:cNvSpPr/>
      </dsp:nvSpPr>
      <dsp:spPr>
        <a:xfrm>
          <a:off x="8071380"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BAA153A-7565-4D7C-8830-4826B244942D}">
      <dsp:nvSpPr>
        <dsp:cNvPr id="0" name=""/>
        <dsp:cNvSpPr/>
      </dsp:nvSpPr>
      <dsp:spPr>
        <a:xfrm>
          <a:off x="420623" y="3481070"/>
          <a:ext cx="9674352" cy="652700"/>
        </a:xfrm>
        <a:prstGeom prst="leftRightArrow">
          <a:avLst/>
        </a:prstGeom>
        <a:solidFill>
          <a:schemeClr val="accent3">
            <a:tint val="6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BBB406-8885-472B-A7EE-FDDAF5A6EB2B}">
      <dsp:nvSpPr>
        <dsp:cNvPr id="0" name=""/>
        <dsp:cNvSpPr/>
      </dsp:nvSpPr>
      <dsp:spPr>
        <a:xfrm>
          <a:off x="2801" y="0"/>
          <a:ext cx="2364469" cy="4410916"/>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1">
          <a:noAutofit/>
        </a:bodyPr>
        <a:lstStyle/>
        <a:p>
          <a:pPr marL="0" lvl="0" indent="0" algn="ctr" defTabSz="622300">
            <a:lnSpc>
              <a:spcPct val="90000"/>
            </a:lnSpc>
            <a:spcBef>
              <a:spcPct val="0"/>
            </a:spcBef>
            <a:spcAft>
              <a:spcPct val="35000"/>
            </a:spcAft>
            <a:buNone/>
          </a:pPr>
          <a:r>
            <a:rPr lang="en-GB" sz="1400" b="1" i="0" kern="1200" baseline="0"/>
            <a:t>Family Hubs</a:t>
          </a:r>
          <a:endParaRPr lang="en-GB" sz="1400" kern="1200"/>
        </a:p>
        <a:p>
          <a:pPr marL="57150" lvl="1" indent="-57150" algn="l" defTabSz="488950">
            <a:lnSpc>
              <a:spcPct val="90000"/>
            </a:lnSpc>
            <a:spcBef>
              <a:spcPct val="0"/>
            </a:spcBef>
            <a:spcAft>
              <a:spcPct val="15000"/>
            </a:spcAft>
            <a:buChar char="•"/>
          </a:pPr>
          <a:r>
            <a:rPr lang="en-US" sz="1100" b="0" i="0" kern="1200" baseline="0"/>
            <a:t>Local support for families with children 0-19 (0-25 with SEND)</a:t>
          </a:r>
          <a:endParaRPr lang="en-GB" sz="1100" kern="1200"/>
        </a:p>
        <a:p>
          <a:pPr marL="57150" lvl="1" indent="-57150" algn="l" defTabSz="488950">
            <a:lnSpc>
              <a:spcPct val="90000"/>
            </a:lnSpc>
            <a:spcBef>
              <a:spcPct val="0"/>
            </a:spcBef>
            <a:spcAft>
              <a:spcPct val="15000"/>
            </a:spcAft>
            <a:buChar char="•"/>
          </a:pPr>
          <a:r>
            <a:rPr lang="en-GB" sz="1100" b="0" i="0" kern="1200" baseline="0"/>
            <a:t>Group sessions including stay and plays, infant feeding groups</a:t>
          </a:r>
          <a:endParaRPr lang="en-GB" sz="1100" kern="1200">
            <a:solidFill>
              <a:schemeClr val="bg1"/>
            </a:solidFill>
          </a:endParaRPr>
        </a:p>
        <a:p>
          <a:pPr marL="57150" lvl="1" indent="-57150" algn="l" defTabSz="488950">
            <a:lnSpc>
              <a:spcPct val="90000"/>
            </a:lnSpc>
            <a:spcBef>
              <a:spcPct val="0"/>
            </a:spcBef>
            <a:spcAft>
              <a:spcPct val="15000"/>
            </a:spcAft>
            <a:buChar char="•"/>
          </a:pPr>
          <a:r>
            <a:rPr lang="en-US" sz="1100" kern="120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Better Start Children's Centre timetables | Lambeth Council</a:t>
          </a:r>
          <a:endParaRPr lang="en-GB" sz="1100" kern="1200">
            <a:solidFill>
              <a:schemeClr val="bg1"/>
            </a:solidFill>
          </a:endParaRPr>
        </a:p>
        <a:p>
          <a:pPr marL="57150" lvl="1" indent="-57150" algn="l" defTabSz="488950">
            <a:lnSpc>
              <a:spcPct val="90000"/>
            </a:lnSpc>
            <a:spcBef>
              <a:spcPct val="0"/>
            </a:spcBef>
            <a:spcAft>
              <a:spcPct val="15000"/>
            </a:spcAft>
            <a:buChar char="•"/>
          </a:pPr>
          <a:r>
            <a:rPr lang="en-US" sz="1100" kern="120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Breastfeeding support groups in Lambeth and Southwark | Evelina London</a:t>
          </a:r>
          <a:endParaRPr lang="en-GB" sz="1100" kern="1200">
            <a:solidFill>
              <a:schemeClr val="bg1"/>
            </a:solidFill>
          </a:endParaRPr>
        </a:p>
      </dsp:txBody>
      <dsp:txXfrm>
        <a:off x="2801" y="1764366"/>
        <a:ext cx="2364469" cy="1764366"/>
      </dsp:txXfrm>
    </dsp:sp>
    <dsp:sp modelId="{023980F0-06F3-4821-ABC1-FD6A8661BA83}">
      <dsp:nvSpPr>
        <dsp:cNvPr id="0" name=""/>
        <dsp:cNvSpPr/>
      </dsp:nvSpPr>
      <dsp:spPr>
        <a:xfrm>
          <a:off x="450619" y="264654"/>
          <a:ext cx="1468835" cy="1468835"/>
        </a:xfrm>
        <a:prstGeom prst="ellipse">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50E4F80-C11E-42FD-AF43-C62F31BB93C1}">
      <dsp:nvSpPr>
        <dsp:cNvPr id="0" name=""/>
        <dsp:cNvSpPr/>
      </dsp:nvSpPr>
      <dsp:spPr>
        <a:xfrm>
          <a:off x="2385052" y="0"/>
          <a:ext cx="3203785" cy="4410916"/>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1">
          <a:noAutofit/>
        </a:bodyPr>
        <a:lstStyle/>
        <a:p>
          <a:pPr marL="0" lvl="0" indent="0" algn="ctr" defTabSz="622300">
            <a:lnSpc>
              <a:spcPct val="90000"/>
            </a:lnSpc>
            <a:spcBef>
              <a:spcPct val="0"/>
            </a:spcBef>
            <a:spcAft>
              <a:spcPct val="35000"/>
            </a:spcAft>
            <a:buNone/>
          </a:pPr>
          <a:r>
            <a:rPr lang="en-GB" sz="1400" b="1" i="0" kern="1200" baseline="0" dirty="0"/>
            <a:t>Antenatal Classes</a:t>
          </a:r>
          <a:endParaRPr lang="en-GB" sz="1400" kern="1200" dirty="0"/>
        </a:p>
        <a:p>
          <a:pPr marL="57150" lvl="1" indent="-57150" algn="l" defTabSz="488950">
            <a:lnSpc>
              <a:spcPct val="90000"/>
            </a:lnSpc>
            <a:spcBef>
              <a:spcPct val="0"/>
            </a:spcBef>
            <a:spcAft>
              <a:spcPct val="15000"/>
            </a:spcAft>
            <a:buChar char="•"/>
          </a:pPr>
          <a:r>
            <a:rPr lang="en-GB" sz="1100" b="0" i="0" kern="1200" baseline="0" dirty="0"/>
            <a:t>Guys and St Thomas’ and King College hospitals antenatal classes</a:t>
          </a:r>
          <a:endParaRPr lang="en-GB" sz="1100" kern="1200" dirty="0"/>
        </a:p>
        <a:p>
          <a:pPr marL="57150" lvl="1" indent="-57150" algn="l" defTabSz="488950">
            <a:lnSpc>
              <a:spcPct val="90000"/>
            </a:lnSpc>
            <a:spcBef>
              <a:spcPct val="0"/>
            </a:spcBef>
            <a:spcAft>
              <a:spcPct val="15000"/>
            </a:spcAft>
            <a:buChar char="•"/>
          </a:pPr>
          <a:r>
            <a:rPr lang="en-US" sz="1100" kern="1200" dirty="0">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Maternity: care during pregnancy - Antenatal classes | Guy's and St Thomas' NHS Foundation Trust</a:t>
          </a:r>
          <a:endParaRPr lang="en-GB" sz="1100" kern="1200" dirty="0">
            <a:solidFill>
              <a:schemeClr val="bg1"/>
            </a:solidFill>
          </a:endParaRPr>
        </a:p>
        <a:p>
          <a:pPr marL="57150" lvl="1" indent="-57150" algn="l" defTabSz="488950">
            <a:lnSpc>
              <a:spcPct val="90000"/>
            </a:lnSpc>
            <a:spcBef>
              <a:spcPct val="0"/>
            </a:spcBef>
            <a:spcAft>
              <a:spcPct val="15000"/>
            </a:spcAft>
            <a:buChar char="•"/>
          </a:pPr>
          <a:r>
            <a:rPr lang="en-GB" sz="1100" kern="1200">
              <a:solidFill>
                <a:schemeClr val="bg1"/>
              </a:solidFill>
            </a:rPr>
            <a:t>Parent Education in other languages here: SE London Local Maternity and Neonatal System Events - </a:t>
          </a:r>
          <a:r>
            <a:rPr lang="en-GB" sz="1100" kern="1200">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SE London Local Maternity and Neonatal System Events - 7 Upcoming Activities and Tickets | Eventbrite</a:t>
          </a:r>
          <a:endParaRPr lang="en-GB" sz="1100" kern="1200">
            <a:solidFill>
              <a:schemeClr val="bg1"/>
            </a:solidFill>
          </a:endParaRPr>
        </a:p>
      </dsp:txBody>
      <dsp:txXfrm>
        <a:off x="2385052" y="1764366"/>
        <a:ext cx="3203785" cy="1764366"/>
      </dsp:txXfrm>
    </dsp:sp>
    <dsp:sp modelId="{74C84AED-1EF5-4A23-9B27-A158BF1F049E}">
      <dsp:nvSpPr>
        <dsp:cNvPr id="0" name=""/>
        <dsp:cNvSpPr/>
      </dsp:nvSpPr>
      <dsp:spPr>
        <a:xfrm>
          <a:off x="3305680" y="264654"/>
          <a:ext cx="1468835" cy="1468835"/>
        </a:xfrm>
        <a:prstGeom prst="ellipse">
          <a:avLst/>
        </a:prstGeom>
        <a:blipFill>
          <a:blip xmlns:r="http://schemas.openxmlformats.org/officeDocument/2006/relationships">
            <a:extLst>
              <a:ext uri="{96DAC541-7B7A-43D3-8B79-37D633B846F1}">
                <asvg:svgBlip xmlns:asvg="http://schemas.microsoft.com/office/drawing/2016/SVG/main" r:embed="rId6"/>
              </a:ext>
              <a:ext uri="{837473B0-CC2E-450A-ABE3-18F120FF3D39}">
                <a1611:picAttrSrcUrl xmlns:a1611="http://schemas.microsoft.com/office/drawing/2016/11/main" r:id="rId7"/>
              </a:ext>
            </a:extLst>
          </a:blip>
          <a:srcRect/>
          <a:stretch>
            <a:fillRect t="-9000" b="-9000"/>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D69F411-447A-4F98-B073-9FD276D72126}">
      <dsp:nvSpPr>
        <dsp:cNvPr id="0" name=""/>
        <dsp:cNvSpPr/>
      </dsp:nvSpPr>
      <dsp:spPr>
        <a:xfrm>
          <a:off x="5712924" y="0"/>
          <a:ext cx="2364469" cy="4410916"/>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a:solidFill>
                <a:schemeClr val="bg1"/>
              </a:solidFill>
            </a:rPr>
            <a:t>Health Visiting</a:t>
          </a:r>
        </a:p>
        <a:p>
          <a:pPr marL="0" lvl="0" indent="0" algn="ctr" defTabSz="533400">
            <a:lnSpc>
              <a:spcPct val="90000"/>
            </a:lnSpc>
            <a:spcBef>
              <a:spcPct val="0"/>
            </a:spcBef>
            <a:spcAft>
              <a:spcPct val="35000"/>
            </a:spcAft>
            <a:buNone/>
          </a:pPr>
          <a:r>
            <a:rPr lang="en-US" sz="1200" kern="1200"/>
            <a:t>Community health visiting services to all families in Lambeth and Southwark who have children under the age of five years old</a:t>
          </a:r>
        </a:p>
        <a:p>
          <a:pPr marL="0" lvl="0" indent="0" algn="ctr" defTabSz="533400">
            <a:lnSpc>
              <a:spcPct val="90000"/>
            </a:lnSpc>
            <a:spcBef>
              <a:spcPct val="0"/>
            </a:spcBef>
            <a:spcAft>
              <a:spcPct val="35000"/>
            </a:spcAft>
            <a:buNone/>
          </a:pPr>
          <a:r>
            <a:rPr lang="en-US" sz="1200" kern="1200">
              <a:solidFill>
                <a:schemeClr val="bg1"/>
              </a:solidFill>
              <a:hlinkClick xmlns:r="http://schemas.openxmlformats.org/officeDocument/2006/relationships" r:id="rId8">
                <a:extLst>
                  <a:ext uri="{A12FA001-AC4F-418D-AE19-62706E023703}">
                    <ahyp:hlinkClr xmlns:ahyp="http://schemas.microsoft.com/office/drawing/2018/hyperlinkcolor" val="tx"/>
                  </a:ext>
                </a:extLst>
              </a:hlinkClick>
            </a:rPr>
            <a:t>Health visiting service | Evelina London</a:t>
          </a:r>
          <a:endParaRPr lang="en-GB" sz="1200" kern="1200" err="1">
            <a:solidFill>
              <a:schemeClr val="bg1"/>
            </a:solidFill>
          </a:endParaRPr>
        </a:p>
      </dsp:txBody>
      <dsp:txXfrm>
        <a:off x="5712924" y="1764366"/>
        <a:ext cx="2364469" cy="1764366"/>
      </dsp:txXfrm>
    </dsp:sp>
    <dsp:sp modelId="{C81A0FEE-A129-4581-A900-B49DD3ABDA1E}">
      <dsp:nvSpPr>
        <dsp:cNvPr id="0" name=""/>
        <dsp:cNvSpPr/>
      </dsp:nvSpPr>
      <dsp:spPr>
        <a:xfrm>
          <a:off x="6160742" y="264654"/>
          <a:ext cx="1468835" cy="1468835"/>
        </a:xfrm>
        <a:prstGeom prst="ellipse">
          <a:avLst/>
        </a:prstGeom>
        <a:blipFill>
          <a:blip xmlns:r="http://schemas.openxmlformats.org/officeDocument/2006/relationships">
            <a:extLst>
              <a:ext uri="{96DAC541-7B7A-43D3-8B79-37D633B846F1}">
                <asvg:svgBlip xmlns:asvg="http://schemas.microsoft.com/office/drawing/2016/SVG/main" r:embed="rId9"/>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4D12153-2985-4290-97D9-D7A9AE7C4011}">
      <dsp:nvSpPr>
        <dsp:cNvPr id="0" name=""/>
        <dsp:cNvSpPr/>
      </dsp:nvSpPr>
      <dsp:spPr>
        <a:xfrm>
          <a:off x="8148328" y="0"/>
          <a:ext cx="2364469" cy="4410916"/>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kern="1200">
              <a:solidFill>
                <a:schemeClr val="bg1"/>
              </a:solidFill>
            </a:rPr>
            <a:t>St Michael’s Fellowship</a:t>
          </a:r>
        </a:p>
        <a:p>
          <a:pPr marL="0" lvl="0" indent="0" algn="ctr" defTabSz="533400">
            <a:lnSpc>
              <a:spcPct val="90000"/>
            </a:lnSpc>
            <a:spcBef>
              <a:spcPct val="0"/>
            </a:spcBef>
            <a:spcAft>
              <a:spcPct val="35000"/>
            </a:spcAft>
            <a:buNone/>
          </a:pPr>
          <a:r>
            <a:rPr lang="en-GB" sz="1200" kern="1200">
              <a:solidFill>
                <a:schemeClr val="bg1"/>
              </a:solidFill>
            </a:rPr>
            <a:t>Targeted one to one and group support for young parents</a:t>
          </a:r>
        </a:p>
        <a:p>
          <a:pPr marL="0" lvl="0" indent="0" algn="ctr" defTabSz="533400">
            <a:lnSpc>
              <a:spcPct val="90000"/>
            </a:lnSpc>
            <a:spcBef>
              <a:spcPct val="0"/>
            </a:spcBef>
            <a:spcAft>
              <a:spcPct val="35000"/>
            </a:spcAft>
            <a:buNone/>
          </a:pPr>
          <a:r>
            <a:rPr lang="en-GB" sz="1200" kern="1200">
              <a:solidFill>
                <a:schemeClr val="bg1"/>
              </a:solidFill>
              <a:hlinkClick xmlns:r="http://schemas.openxmlformats.org/officeDocument/2006/relationships" r:id="rId10">
                <a:extLst>
                  <a:ext uri="{A12FA001-AC4F-418D-AE19-62706E023703}">
                    <ahyp:hlinkClr xmlns:ahyp="http://schemas.microsoft.com/office/drawing/2018/hyperlinkcolor" val="tx"/>
                  </a:ext>
                </a:extLst>
              </a:hlinkClick>
            </a:rPr>
            <a:t> St Michael's Fellowship</a:t>
          </a:r>
          <a:r>
            <a:rPr lang="en-GB" sz="1200" kern="1200">
              <a:solidFill>
                <a:schemeClr val="bg1"/>
              </a:solidFill>
            </a:rPr>
            <a:t> </a:t>
          </a:r>
        </a:p>
      </dsp:txBody>
      <dsp:txXfrm>
        <a:off x="8148328" y="1764366"/>
        <a:ext cx="2364469" cy="1764366"/>
      </dsp:txXfrm>
    </dsp:sp>
    <dsp:sp modelId="{F23A90CA-3A6D-468B-AFCC-EA3251B2183E}">
      <dsp:nvSpPr>
        <dsp:cNvPr id="0" name=""/>
        <dsp:cNvSpPr/>
      </dsp:nvSpPr>
      <dsp:spPr>
        <a:xfrm>
          <a:off x="8596145" y="264654"/>
          <a:ext cx="1468835" cy="1468835"/>
        </a:xfrm>
        <a:prstGeom prst="ellipse">
          <a:avLst/>
        </a:prstGeom>
        <a:blipFill>
          <a:blip xmlns:r="http://schemas.openxmlformats.org/officeDocument/2006/relationships">
            <a:extLst>
              <a:ext uri="{96DAC541-7B7A-43D3-8B79-37D633B846F1}">
                <asvg:svgBlip xmlns:asvg="http://schemas.microsoft.com/office/drawing/2016/SVG/main" r:embed="rId11"/>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1B0FCFC-D59A-4F0F-A8D7-AFA0563C1120}">
      <dsp:nvSpPr>
        <dsp:cNvPr id="0" name=""/>
        <dsp:cNvSpPr/>
      </dsp:nvSpPr>
      <dsp:spPr>
        <a:xfrm>
          <a:off x="501308" y="3749278"/>
          <a:ext cx="9674352" cy="661637"/>
        </a:xfrm>
        <a:prstGeom prst="leftRightArrow">
          <a:avLst/>
        </a:prstGeom>
        <a:solidFill>
          <a:schemeClr val="accent3">
            <a:tint val="6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B1233F-F30A-4C88-8FF8-B4AD74A1BD27}">
      <dsp:nvSpPr>
        <dsp:cNvPr id="0" name=""/>
        <dsp:cNvSpPr/>
      </dsp:nvSpPr>
      <dsp:spPr>
        <a:xfrm>
          <a:off x="0" y="0"/>
          <a:ext cx="2053828" cy="4410916"/>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Font typeface="Symbol" panose="05050102010706020507" pitchFamily="18" charset="2"/>
            <a:buNone/>
          </a:pPr>
          <a:r>
            <a:rPr lang="en-GB" sz="1200" kern="1200">
              <a:solidFill>
                <a:schemeClr val="bg1"/>
              </a:solidFill>
            </a:rPr>
            <a:t>Peer and community support for black communities</a:t>
          </a:r>
        </a:p>
        <a:p>
          <a:pPr marL="0" lvl="0" indent="0" algn="ctr" defTabSz="533400">
            <a:lnSpc>
              <a:spcPct val="90000"/>
            </a:lnSpc>
            <a:spcBef>
              <a:spcPct val="0"/>
            </a:spcBef>
            <a:spcAft>
              <a:spcPct val="35000"/>
            </a:spcAft>
            <a:buFont typeface="Symbol" panose="05050102010706020507" pitchFamily="18" charset="2"/>
            <a:buNone/>
          </a:pPr>
          <a:r>
            <a:rPr lang="en-GB" sz="1200" kern="1200">
              <a:solidFill>
                <a:schemeClr val="bg1"/>
              </a:solidFill>
            </a:rPr>
            <a:t> 5 X More App: </a:t>
          </a:r>
          <a:r>
            <a:rPr lang="en-GB" sz="1200" kern="120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Five X More Black Maternal Health App and Maternity Support for Black Mothers — FIVEXMORE</a:t>
          </a:r>
          <a:endParaRPr lang="en-GB" sz="1200" kern="1200">
            <a:solidFill>
              <a:schemeClr val="bg1"/>
            </a:solidFill>
          </a:endParaRPr>
        </a:p>
        <a:p>
          <a:pPr marL="0" lvl="0" indent="0" algn="ctr" defTabSz="533400">
            <a:lnSpc>
              <a:spcPct val="90000"/>
            </a:lnSpc>
            <a:spcBef>
              <a:spcPct val="0"/>
            </a:spcBef>
            <a:spcAft>
              <a:spcPct val="35000"/>
            </a:spcAft>
            <a:buFont typeface="Symbol" panose="05050102010706020507" pitchFamily="18" charset="2"/>
            <a:buNone/>
          </a:pPr>
          <a:r>
            <a:rPr lang="en-GB" sz="1200" kern="1200">
              <a:solidFill>
                <a:schemeClr val="bg1"/>
              </a:solidFill>
            </a:rPr>
            <a:t>Motherhood Group App: </a:t>
          </a:r>
          <a:r>
            <a:rPr lang="en-GB" sz="1200" kern="120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Home | </a:t>
          </a:r>
          <a:r>
            <a:rPr lang="en-GB" sz="1200" kern="1200" err="1">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Blackmums</a:t>
          </a:r>
          <a:r>
            <a:rPr lang="en-GB" sz="1200" kern="120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 App</a:t>
          </a:r>
          <a:endParaRPr lang="en-US" sz="1200" kern="1200">
            <a:solidFill>
              <a:schemeClr val="bg1"/>
            </a:solidFill>
          </a:endParaRPr>
        </a:p>
      </dsp:txBody>
      <dsp:txXfrm>
        <a:off x="0" y="1764366"/>
        <a:ext cx="2053828" cy="1764366"/>
      </dsp:txXfrm>
    </dsp:sp>
    <dsp:sp modelId="{91AB05F4-82AC-4C35-A85F-0CECA516D324}">
      <dsp:nvSpPr>
        <dsp:cNvPr id="0" name=""/>
        <dsp:cNvSpPr/>
      </dsp:nvSpPr>
      <dsp:spPr>
        <a:xfrm>
          <a:off x="292496" y="264654"/>
          <a:ext cx="1468835" cy="1468835"/>
        </a:xfrm>
        <a:prstGeom prst="ellipse">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BA12E15-B193-4D40-9AA6-C38BBB571756}">
      <dsp:nvSpPr>
        <dsp:cNvPr id="0" name=""/>
        <dsp:cNvSpPr/>
      </dsp:nvSpPr>
      <dsp:spPr>
        <a:xfrm>
          <a:off x="2115442" y="0"/>
          <a:ext cx="2053828" cy="4410916"/>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endParaRPr lang="en-US" sz="1200" b="0" i="0" kern="1200">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endParaRPr>
        </a:p>
        <a:p>
          <a:pPr marL="0" lvl="0" indent="0" algn="ctr" defTabSz="533400">
            <a:lnSpc>
              <a:spcPct val="90000"/>
            </a:lnSpc>
            <a:spcBef>
              <a:spcPct val="0"/>
            </a:spcBef>
            <a:spcAft>
              <a:spcPct val="35000"/>
            </a:spcAft>
            <a:buNone/>
          </a:pPr>
          <a:endParaRPr lang="en-US" sz="1200" b="0" i="0" kern="1200">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endParaRPr>
        </a:p>
        <a:p>
          <a:pPr marL="0" lvl="0" indent="0" algn="ctr" defTabSz="533400">
            <a:lnSpc>
              <a:spcPct val="90000"/>
            </a:lnSpc>
            <a:spcBef>
              <a:spcPct val="0"/>
            </a:spcBef>
            <a:spcAft>
              <a:spcPct val="35000"/>
            </a:spcAft>
            <a:buNone/>
          </a:pPr>
          <a:endParaRPr lang="en-US" sz="1200" b="0" i="0" kern="1200">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endParaRPr>
        </a:p>
        <a:p>
          <a:pPr marL="0" lvl="0" indent="0" algn="ctr" defTabSz="533400">
            <a:lnSpc>
              <a:spcPct val="90000"/>
            </a:lnSpc>
            <a:spcBef>
              <a:spcPct val="0"/>
            </a:spcBef>
            <a:spcAft>
              <a:spcPct val="35000"/>
            </a:spcAft>
            <a:buNone/>
          </a:pPr>
          <a:r>
            <a:rPr lang="en-US" sz="1200" b="0" i="0" kern="1200">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The Mental Health Foundation</a:t>
          </a:r>
          <a:r>
            <a:rPr lang="en-US" sz="1200" b="0" i="0" kern="1200">
              <a:solidFill>
                <a:schemeClr val="bg1"/>
              </a:solidFill>
            </a:rPr>
            <a:t> </a:t>
          </a:r>
          <a:r>
            <a:rPr lang="en-US" sz="1000" b="0" i="0" kern="1200">
              <a:solidFill>
                <a:schemeClr val="bg1"/>
              </a:solidFill>
            </a:rPr>
            <a:t>has a set of resources to raise awareness of the specific barriers young mums face, the impact this has on their mental health, and highlight the importance of peer.</a:t>
          </a:r>
          <a:r>
            <a:rPr lang="en-US" sz="1000" kern="1200">
              <a:hlinkClick xmlns:r="http://schemas.openxmlformats.org/officeDocument/2006/relationships" r:id="rId5"/>
            </a:rPr>
            <a:t> </a:t>
          </a:r>
          <a:r>
            <a:rPr lang="en-US" sz="1000" b="0" i="0" kern="1200">
              <a:solidFill>
                <a:schemeClr val="bg1"/>
              </a:solidFill>
            </a:rPr>
            <a:t>support in addition to statutory care</a:t>
          </a:r>
          <a:endParaRPr lang="en-US" sz="1000" kern="1200"/>
        </a:p>
        <a:p>
          <a:pPr marL="0" lvl="0" indent="0" algn="ctr" defTabSz="533400">
            <a:lnSpc>
              <a:spcPct val="90000"/>
            </a:lnSpc>
            <a:spcBef>
              <a:spcPct val="0"/>
            </a:spcBef>
            <a:spcAft>
              <a:spcPct val="35000"/>
            </a:spcAft>
            <a:buNone/>
          </a:pPr>
          <a:r>
            <a:rPr lang="en-US" sz="1200" kern="1200">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Launch of new resources to help meet mental health needs of young mums | Maternal Mental Health Alliance</a:t>
          </a:r>
          <a:endParaRPr lang="en-US" sz="1200" b="0" i="0" kern="1200">
            <a:solidFill>
              <a:schemeClr val="bg1"/>
            </a:solidFill>
          </a:endParaRPr>
        </a:p>
        <a:p>
          <a:pPr marL="0" lvl="0" indent="0" algn="ctr" defTabSz="533400">
            <a:lnSpc>
              <a:spcPct val="90000"/>
            </a:lnSpc>
            <a:spcBef>
              <a:spcPct val="0"/>
            </a:spcBef>
            <a:spcAft>
              <a:spcPct val="35000"/>
            </a:spcAft>
            <a:buNone/>
          </a:pPr>
          <a:endParaRPr lang="en-US" sz="900" kern="1200">
            <a:solidFill>
              <a:schemeClr val="bg1"/>
            </a:solidFill>
          </a:endParaRPr>
        </a:p>
      </dsp:txBody>
      <dsp:txXfrm>
        <a:off x="2115442" y="1764366"/>
        <a:ext cx="2053828" cy="1764366"/>
      </dsp:txXfrm>
    </dsp:sp>
    <dsp:sp modelId="{2D130D0E-DF90-46D8-8570-76AB96C5C4D3}">
      <dsp:nvSpPr>
        <dsp:cNvPr id="0" name=""/>
        <dsp:cNvSpPr/>
      </dsp:nvSpPr>
      <dsp:spPr>
        <a:xfrm>
          <a:off x="2407939" y="264654"/>
          <a:ext cx="1468835" cy="1468835"/>
        </a:xfrm>
        <a:prstGeom prst="ellipse">
          <a:avLst/>
        </a:prstGeom>
        <a:blipFill>
          <a:blip xmlns:r="http://schemas.openxmlformats.org/officeDocument/2006/relationships">
            <a:extLst>
              <a:ext uri="{96DAC541-7B7A-43D3-8B79-37D633B846F1}">
                <asvg:svgBlip xmlns:asvg="http://schemas.microsoft.com/office/drawing/2016/SVG/main" r:embed="rId6"/>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F562A54-8828-4D6A-9D29-22393D29265C}">
      <dsp:nvSpPr>
        <dsp:cNvPr id="0" name=""/>
        <dsp:cNvSpPr/>
      </dsp:nvSpPr>
      <dsp:spPr>
        <a:xfrm>
          <a:off x="4230885" y="0"/>
          <a:ext cx="2053828" cy="4410916"/>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l" defTabSz="488950">
            <a:lnSpc>
              <a:spcPct val="90000"/>
            </a:lnSpc>
            <a:spcBef>
              <a:spcPct val="0"/>
            </a:spcBef>
            <a:spcAft>
              <a:spcPct val="35000"/>
            </a:spcAft>
            <a:buNone/>
          </a:pPr>
          <a:endParaRPr lang="en-GB" sz="1100" b="1" i="0" kern="1200" baseline="0" dirty="0"/>
        </a:p>
        <a:p>
          <a:pPr marL="0" lvl="0" indent="0" algn="l" defTabSz="488950">
            <a:lnSpc>
              <a:spcPct val="90000"/>
            </a:lnSpc>
            <a:spcBef>
              <a:spcPct val="0"/>
            </a:spcBef>
            <a:spcAft>
              <a:spcPct val="35000"/>
            </a:spcAft>
            <a:buNone/>
          </a:pPr>
          <a:endParaRPr lang="en-GB" sz="1100" b="1" i="0" kern="1200" baseline="0" dirty="0"/>
        </a:p>
        <a:p>
          <a:pPr marL="0" lvl="0" indent="0" algn="ctr" defTabSz="488950">
            <a:lnSpc>
              <a:spcPct val="90000"/>
            </a:lnSpc>
            <a:spcBef>
              <a:spcPct val="0"/>
            </a:spcBef>
            <a:spcAft>
              <a:spcPct val="35000"/>
            </a:spcAft>
            <a:buNone/>
          </a:pPr>
          <a:r>
            <a:rPr lang="en-GB" sz="1400" b="1" i="0" kern="1200" baseline="0" dirty="0"/>
            <a:t>Parenting programmes and peer support  </a:t>
          </a:r>
        </a:p>
        <a:p>
          <a:pPr marL="0" lvl="0" indent="0" algn="l" defTabSz="488950">
            <a:lnSpc>
              <a:spcPct val="90000"/>
            </a:lnSpc>
            <a:spcBef>
              <a:spcPct val="0"/>
            </a:spcBef>
            <a:spcAft>
              <a:spcPct val="35000"/>
            </a:spcAft>
            <a:buNone/>
          </a:pPr>
          <a:r>
            <a:rPr lang="en-US" sz="1100" kern="1200" dirty="0">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rPr>
            <a:t>Parenting Support Service | Lambeth Council</a:t>
          </a:r>
          <a:endParaRPr lang="en-GB" sz="1100" b="1" i="0" kern="1200" baseline="0" dirty="0"/>
        </a:p>
        <a:p>
          <a:pPr marL="0" lvl="0" indent="0" algn="ctr" defTabSz="488950">
            <a:lnSpc>
              <a:spcPct val="90000"/>
            </a:lnSpc>
            <a:spcBef>
              <a:spcPct val="0"/>
            </a:spcBef>
            <a:spcAft>
              <a:spcPct val="35000"/>
            </a:spcAft>
            <a:buNone/>
          </a:pPr>
          <a:r>
            <a:rPr lang="en-GB" sz="1100" b="1" i="0" kern="1200" baseline="0" dirty="0">
              <a:solidFill>
                <a:schemeClr val="bg1"/>
              </a:solidFill>
            </a:rPr>
            <a:t>EPEC</a:t>
          </a:r>
        </a:p>
        <a:p>
          <a:pPr marL="0" lvl="0" indent="0" algn="ctr" defTabSz="488950">
            <a:lnSpc>
              <a:spcPct val="90000"/>
            </a:lnSpc>
            <a:spcBef>
              <a:spcPct val="0"/>
            </a:spcBef>
            <a:spcAft>
              <a:spcPct val="35000"/>
            </a:spcAft>
            <a:buNone/>
          </a:pPr>
          <a:r>
            <a:rPr lang="en-GB" sz="1100" b="1" i="0" kern="1200" baseline="0" dirty="0">
              <a:solidFill>
                <a:schemeClr val="bg1"/>
              </a:solidFill>
            </a:rPr>
            <a:t>Baby and Us</a:t>
          </a:r>
        </a:p>
        <a:p>
          <a:pPr marL="0" lvl="0" indent="0" algn="ctr" defTabSz="488950">
            <a:lnSpc>
              <a:spcPct val="90000"/>
            </a:lnSpc>
            <a:spcBef>
              <a:spcPct val="0"/>
            </a:spcBef>
            <a:spcAft>
              <a:spcPct val="35000"/>
            </a:spcAft>
            <a:buNone/>
          </a:pPr>
          <a:r>
            <a:rPr lang="en-GB" sz="1100" b="1" i="0" kern="1200" baseline="0" dirty="0"/>
            <a:t>Baby Steps</a:t>
          </a:r>
        </a:p>
        <a:p>
          <a:pPr marL="0" lvl="0" indent="0" algn="ctr" defTabSz="488950">
            <a:lnSpc>
              <a:spcPct val="90000"/>
            </a:lnSpc>
            <a:spcBef>
              <a:spcPct val="0"/>
            </a:spcBef>
            <a:spcAft>
              <a:spcPct val="35000"/>
            </a:spcAft>
            <a:buNone/>
          </a:pPr>
          <a:r>
            <a:rPr lang="en-GB" sz="1100" b="1" i="0" kern="1200" baseline="0" dirty="0"/>
            <a:t>Baby Chat</a:t>
          </a:r>
        </a:p>
        <a:p>
          <a:pPr marL="0" lvl="0" indent="0" algn="ctr" defTabSz="488950">
            <a:lnSpc>
              <a:spcPct val="90000"/>
            </a:lnSpc>
            <a:spcBef>
              <a:spcPct val="0"/>
            </a:spcBef>
            <a:spcAft>
              <a:spcPct val="35000"/>
            </a:spcAft>
            <a:buNone/>
          </a:pPr>
          <a:r>
            <a:rPr lang="en-GB" sz="1100" b="1" i="0" kern="1200" baseline="0" dirty="0"/>
            <a:t>Together Time</a:t>
          </a:r>
        </a:p>
        <a:p>
          <a:pPr marL="0" lvl="0" indent="0" algn="ctr" defTabSz="488950">
            <a:lnSpc>
              <a:spcPct val="90000"/>
            </a:lnSpc>
            <a:spcBef>
              <a:spcPct val="0"/>
            </a:spcBef>
            <a:spcAft>
              <a:spcPct val="35000"/>
            </a:spcAft>
            <a:buNone/>
          </a:pPr>
          <a:r>
            <a:rPr lang="en-GB" sz="1100" b="1" i="0" kern="1200" baseline="0" dirty="0"/>
            <a:t>Circle of Security</a:t>
          </a:r>
        </a:p>
        <a:p>
          <a:pPr marL="0" lvl="0" indent="0" algn="ctr" defTabSz="488950">
            <a:lnSpc>
              <a:spcPct val="90000"/>
            </a:lnSpc>
            <a:spcBef>
              <a:spcPct val="0"/>
            </a:spcBef>
            <a:spcAft>
              <a:spcPct val="35000"/>
            </a:spcAft>
            <a:buNone/>
          </a:pPr>
          <a:endParaRPr lang="en-GB" sz="1100" b="1" kern="1200" dirty="0"/>
        </a:p>
      </dsp:txBody>
      <dsp:txXfrm>
        <a:off x="4230885" y="1764366"/>
        <a:ext cx="2053828" cy="1764366"/>
      </dsp:txXfrm>
    </dsp:sp>
    <dsp:sp modelId="{61A8B7EA-6D24-4090-A81B-F1B6327737AA}">
      <dsp:nvSpPr>
        <dsp:cNvPr id="0" name=""/>
        <dsp:cNvSpPr/>
      </dsp:nvSpPr>
      <dsp:spPr>
        <a:xfrm>
          <a:off x="4523382" y="264654"/>
          <a:ext cx="1468835" cy="1468835"/>
        </a:xfrm>
        <a:prstGeom prst="ellipse">
          <a:avLst/>
        </a:prstGeom>
        <a:blipFill>
          <a:blip xmlns:r="http://schemas.openxmlformats.org/officeDocument/2006/relationships">
            <a:extLst>
              <a:ext uri="{96DAC541-7B7A-43D3-8B79-37D633B846F1}">
                <asvg:svgBlip xmlns:asvg="http://schemas.microsoft.com/office/drawing/2016/SVG/main" r:embed="rId8"/>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E391A06-ED31-4F33-8B92-5FFD4700A054}">
      <dsp:nvSpPr>
        <dsp:cNvPr id="0" name=""/>
        <dsp:cNvSpPr/>
      </dsp:nvSpPr>
      <dsp:spPr>
        <a:xfrm>
          <a:off x="6346328" y="0"/>
          <a:ext cx="2053828" cy="4410916"/>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i="0" kern="1200" dirty="0">
              <a:solidFill>
                <a:schemeClr val="bg1"/>
              </a:solidFill>
            </a:rPr>
            <a:t>Healthy Relationships</a:t>
          </a:r>
        </a:p>
        <a:p>
          <a:pPr marL="0" lvl="0" indent="0" algn="ctr" defTabSz="533400">
            <a:lnSpc>
              <a:spcPct val="90000"/>
            </a:lnSpc>
            <a:spcBef>
              <a:spcPct val="0"/>
            </a:spcBef>
            <a:spcAft>
              <a:spcPct val="35000"/>
            </a:spcAft>
            <a:buNone/>
          </a:pPr>
          <a:r>
            <a:rPr lang="en-US" sz="1200" b="0" i="0" kern="1200" dirty="0"/>
            <a:t>Advice and guidance for parents and young people on how to support healthy relationships and manage conflict.</a:t>
          </a:r>
        </a:p>
        <a:p>
          <a:pPr marL="0" lvl="0" indent="0" algn="ctr" defTabSz="533400">
            <a:lnSpc>
              <a:spcPct val="90000"/>
            </a:lnSpc>
            <a:spcBef>
              <a:spcPct val="0"/>
            </a:spcBef>
            <a:spcAft>
              <a:spcPct val="35000"/>
            </a:spcAft>
            <a:buNone/>
          </a:pPr>
          <a:r>
            <a:rPr lang="en-US" sz="1200" kern="1200" dirty="0">
              <a:solidFill>
                <a:schemeClr val="bg1"/>
              </a:solidFill>
              <a:hlinkClick xmlns:r="http://schemas.openxmlformats.org/officeDocument/2006/relationships" r:id="rId9">
                <a:extLst>
                  <a:ext uri="{A12FA001-AC4F-418D-AE19-62706E023703}">
                    <ahyp:hlinkClr xmlns:ahyp="http://schemas.microsoft.com/office/drawing/2018/hyperlinkcolor" val="tx"/>
                  </a:ext>
                </a:extLst>
              </a:hlinkClick>
            </a:rPr>
            <a:t>Healthy Relationships Matter  Lambeth Council</a:t>
          </a:r>
          <a:endParaRPr lang="en-GB" sz="1200" kern="1200" dirty="0"/>
        </a:p>
      </dsp:txBody>
      <dsp:txXfrm>
        <a:off x="6346328" y="1764366"/>
        <a:ext cx="2053828" cy="1764366"/>
      </dsp:txXfrm>
    </dsp:sp>
    <dsp:sp modelId="{49FA2BF9-78AA-4831-A73D-1744566EE001}">
      <dsp:nvSpPr>
        <dsp:cNvPr id="0" name=""/>
        <dsp:cNvSpPr/>
      </dsp:nvSpPr>
      <dsp:spPr>
        <a:xfrm>
          <a:off x="6638825" y="264654"/>
          <a:ext cx="1468835" cy="1468835"/>
        </a:xfrm>
        <a:prstGeom prst="ellipse">
          <a:avLst/>
        </a:prstGeom>
        <a:blipFill>
          <a:blip xmlns:r="http://schemas.openxmlformats.org/officeDocument/2006/relationships">
            <a:extLst>
              <a:ext uri="{96DAC541-7B7A-43D3-8B79-37D633B846F1}">
                <asvg:svgBlip xmlns:asvg="http://schemas.microsoft.com/office/drawing/2016/SVG/main" r:embed="rId10"/>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7E0DFAF-1A10-4AD8-84F7-5B95453F0D0D}">
      <dsp:nvSpPr>
        <dsp:cNvPr id="0" name=""/>
        <dsp:cNvSpPr/>
      </dsp:nvSpPr>
      <dsp:spPr>
        <a:xfrm>
          <a:off x="8461771" y="0"/>
          <a:ext cx="2053828" cy="4410916"/>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endParaRPr lang="en-US" sz="1400" b="1" i="0" kern="1200"/>
        </a:p>
        <a:p>
          <a:pPr marL="0" lvl="0" indent="0" algn="ctr" defTabSz="622300">
            <a:lnSpc>
              <a:spcPct val="90000"/>
            </a:lnSpc>
            <a:spcBef>
              <a:spcPct val="0"/>
            </a:spcBef>
            <a:spcAft>
              <a:spcPct val="35000"/>
            </a:spcAft>
            <a:buNone/>
          </a:pPr>
          <a:r>
            <a:rPr lang="en-US" sz="1400" b="1" i="0" kern="1200"/>
            <a:t>Mindful Mums </a:t>
          </a:r>
        </a:p>
        <a:p>
          <a:pPr marL="0" lvl="0" indent="0" algn="ctr" defTabSz="622300">
            <a:lnSpc>
              <a:spcPct val="90000"/>
            </a:lnSpc>
            <a:spcBef>
              <a:spcPct val="0"/>
            </a:spcBef>
            <a:spcAft>
              <a:spcPct val="35000"/>
            </a:spcAft>
            <a:buNone/>
          </a:pPr>
          <a:r>
            <a:rPr lang="en-GB" sz="900" b="1" kern="1200"/>
            <a:t>( these groups are open to Lambeth residents if there are spare spaces)</a:t>
          </a:r>
          <a:endParaRPr lang="en-US" sz="900" b="0" i="0" kern="1200"/>
        </a:p>
        <a:p>
          <a:pPr marL="0" lvl="0" indent="0" algn="ctr" defTabSz="622300">
            <a:lnSpc>
              <a:spcPct val="90000"/>
            </a:lnSpc>
            <a:spcBef>
              <a:spcPct val="0"/>
            </a:spcBef>
            <a:spcAft>
              <a:spcPct val="35000"/>
            </a:spcAft>
            <a:buNone/>
          </a:pPr>
          <a:r>
            <a:rPr lang="en-US" sz="1000" b="0" i="0" kern="1200"/>
            <a:t>offers award-winning, free wellbeing groups that help pregnant women and new parents look after their mental and emotional wellbeing during pregnancy and their baby’s first year.</a:t>
          </a:r>
        </a:p>
        <a:p>
          <a:pPr marL="0" lvl="0" indent="0" algn="ctr" defTabSz="622300">
            <a:lnSpc>
              <a:spcPct val="90000"/>
            </a:lnSpc>
            <a:spcBef>
              <a:spcPct val="0"/>
            </a:spcBef>
            <a:spcAft>
              <a:spcPct val="35000"/>
            </a:spcAft>
            <a:buNone/>
          </a:pPr>
          <a:r>
            <a:rPr lang="en-GB" sz="1000" b="0" i="0" kern="1200">
              <a:solidFill>
                <a:schemeClr val="bg1"/>
              </a:solidFill>
              <a:hlinkClick xmlns:r="http://schemas.openxmlformats.org/officeDocument/2006/relationships" r:id="rId11">
                <a:extLst>
                  <a:ext uri="{A12FA001-AC4F-418D-AE19-62706E023703}">
                    <ahyp:hlinkClr xmlns:ahyp="http://schemas.microsoft.com/office/drawing/2018/hyperlinkcolor" val="tx"/>
                  </a:ext>
                </a:extLst>
              </a:hlinkClick>
            </a:rPr>
            <a:t>mindfulmums@selmind.org.uk</a:t>
          </a:r>
          <a:r>
            <a:rPr lang="en-GB" sz="1000" b="0" i="0" kern="1200">
              <a:solidFill>
                <a:schemeClr val="bg1"/>
              </a:solidFill>
            </a:rPr>
            <a:t> </a:t>
          </a:r>
        </a:p>
        <a:p>
          <a:pPr marL="0" lvl="0" indent="0" algn="ctr" defTabSz="622300">
            <a:lnSpc>
              <a:spcPct val="90000"/>
            </a:lnSpc>
            <a:spcBef>
              <a:spcPct val="0"/>
            </a:spcBef>
            <a:spcAft>
              <a:spcPct val="35000"/>
            </a:spcAft>
            <a:buNone/>
          </a:pPr>
          <a:r>
            <a:rPr lang="en-US" sz="1000" kern="1200">
              <a:solidFill>
                <a:schemeClr val="bg1"/>
              </a:solidFill>
              <a:hlinkClick xmlns:r="http://schemas.openxmlformats.org/officeDocument/2006/relationships" r:id="rId12">
                <a:extLst>
                  <a:ext uri="{A12FA001-AC4F-418D-AE19-62706E023703}">
                    <ahyp:hlinkClr xmlns:ahyp="http://schemas.microsoft.com/office/drawing/2018/hyperlinkcolor" val="tx"/>
                  </a:ext>
                </a:extLst>
              </a:hlinkClick>
            </a:rPr>
            <a:t>Mindful Mums | South East London Mind</a:t>
          </a:r>
          <a:endParaRPr lang="en-US" sz="1000" kern="1200">
            <a:solidFill>
              <a:schemeClr val="bg1"/>
            </a:solidFill>
          </a:endParaRPr>
        </a:p>
      </dsp:txBody>
      <dsp:txXfrm>
        <a:off x="8461771" y="1764366"/>
        <a:ext cx="2053828" cy="1764366"/>
      </dsp:txXfrm>
    </dsp:sp>
    <dsp:sp modelId="{12170791-FF66-4EA0-BB23-631056196CD1}">
      <dsp:nvSpPr>
        <dsp:cNvPr id="0" name=""/>
        <dsp:cNvSpPr/>
      </dsp:nvSpPr>
      <dsp:spPr>
        <a:xfrm>
          <a:off x="8754268" y="264654"/>
          <a:ext cx="1468835" cy="1468835"/>
        </a:xfrm>
        <a:prstGeom prst="ellipse">
          <a:avLst/>
        </a:prstGeom>
        <a:blipFill>
          <a:blip xmlns:r="http://schemas.openxmlformats.org/officeDocument/2006/relationships">
            <a:extLst>
              <a:ext uri="{96DAC541-7B7A-43D3-8B79-37D633B846F1}">
                <asvg:svgBlip xmlns:asvg="http://schemas.microsoft.com/office/drawing/2016/SVG/main" r:embed="rId13"/>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1B0FCFC-D59A-4F0F-A8D7-AFA0563C1120}">
      <dsp:nvSpPr>
        <dsp:cNvPr id="0" name=""/>
        <dsp:cNvSpPr/>
      </dsp:nvSpPr>
      <dsp:spPr>
        <a:xfrm>
          <a:off x="420623" y="3749278"/>
          <a:ext cx="9674352" cy="661637"/>
        </a:xfrm>
        <a:prstGeom prst="leftRightArrow">
          <a:avLst/>
        </a:prstGeom>
        <a:solidFill>
          <a:schemeClr val="accent3">
            <a:tint val="6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F82A08-7821-4D8F-9F3B-97A10277B703}">
      <dsp:nvSpPr>
        <dsp:cNvPr id="0" name=""/>
        <dsp:cNvSpPr/>
      </dsp:nvSpPr>
      <dsp:spPr>
        <a:xfrm>
          <a:off x="2207" y="0"/>
          <a:ext cx="3435027" cy="43513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t" anchorCtr="1">
          <a:noAutofit/>
        </a:bodyPr>
        <a:lstStyle/>
        <a:p>
          <a:pPr marL="0" lvl="0" indent="0" algn="l" defTabSz="488950">
            <a:lnSpc>
              <a:spcPct val="90000"/>
            </a:lnSpc>
            <a:spcBef>
              <a:spcPct val="0"/>
            </a:spcBef>
            <a:spcAft>
              <a:spcPct val="35000"/>
            </a:spcAft>
            <a:buNone/>
          </a:pPr>
          <a:r>
            <a:rPr lang="en-US" sz="1100" b="1" kern="1200"/>
            <a:t>Identification</a:t>
          </a:r>
          <a:endParaRPr lang="en-GB" sz="1100" b="1" kern="1200"/>
        </a:p>
        <a:p>
          <a:pPr marL="57150" lvl="1" indent="-57150" algn="l" defTabSz="488950">
            <a:lnSpc>
              <a:spcPct val="90000"/>
            </a:lnSpc>
            <a:spcBef>
              <a:spcPct val="0"/>
            </a:spcBef>
            <a:spcAft>
              <a:spcPct val="15000"/>
            </a:spcAft>
            <a:buChar char="•"/>
          </a:pPr>
          <a:r>
            <a:rPr lang="en-US" sz="1100" kern="1200"/>
            <a:t>Medium score on screening questions if used </a:t>
          </a:r>
          <a:endParaRPr lang="en-GB" sz="1100" kern="1200"/>
        </a:p>
        <a:p>
          <a:pPr marL="57150" lvl="1" indent="-57150" algn="l" defTabSz="488950">
            <a:lnSpc>
              <a:spcPct val="90000"/>
            </a:lnSpc>
            <a:spcBef>
              <a:spcPct val="0"/>
            </a:spcBef>
            <a:spcAft>
              <a:spcPct val="15000"/>
            </a:spcAft>
            <a:buChar char="•"/>
          </a:pPr>
          <a:r>
            <a:rPr lang="en-US" sz="1100" kern="1200"/>
            <a:t>Parent disclosed or requested mental health support needs </a:t>
          </a:r>
          <a:endParaRPr lang="en-GB" sz="1100" kern="1200"/>
        </a:p>
      </dsp:txBody>
      <dsp:txXfrm>
        <a:off x="2207" y="1740535"/>
        <a:ext cx="3435027" cy="1740535"/>
      </dsp:txXfrm>
    </dsp:sp>
    <dsp:sp modelId="{90DD96E8-AFCC-4143-9FA8-3281BE3EE965}">
      <dsp:nvSpPr>
        <dsp:cNvPr id="0" name=""/>
        <dsp:cNvSpPr/>
      </dsp:nvSpPr>
      <dsp:spPr>
        <a:xfrm>
          <a:off x="995223"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2D3B6EE-196F-4D48-AE55-666E879EB19D}">
      <dsp:nvSpPr>
        <dsp:cNvPr id="0" name=""/>
        <dsp:cNvSpPr/>
      </dsp:nvSpPr>
      <dsp:spPr>
        <a:xfrm>
          <a:off x="3540286" y="0"/>
          <a:ext cx="3435027" cy="43513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t" anchorCtr="1">
          <a:noAutofit/>
        </a:bodyPr>
        <a:lstStyle/>
        <a:p>
          <a:pPr marL="0" lvl="0" indent="0" algn="l" defTabSz="466725">
            <a:lnSpc>
              <a:spcPct val="90000"/>
            </a:lnSpc>
            <a:spcBef>
              <a:spcPct val="0"/>
            </a:spcBef>
            <a:spcAft>
              <a:spcPct val="35000"/>
            </a:spcAft>
            <a:buNone/>
          </a:pPr>
          <a:r>
            <a:rPr lang="en-US" sz="1050" b="1" kern="1200"/>
            <a:t>Evidence of current difficulties below:</a:t>
          </a:r>
          <a:endParaRPr lang="en-GB" sz="1050" b="1" kern="1200"/>
        </a:p>
        <a:p>
          <a:pPr marL="57150" lvl="1" indent="-57150" algn="l" defTabSz="466725">
            <a:lnSpc>
              <a:spcPct val="90000"/>
            </a:lnSpc>
            <a:spcBef>
              <a:spcPct val="0"/>
            </a:spcBef>
            <a:spcAft>
              <a:spcPct val="15000"/>
            </a:spcAft>
            <a:buChar char="•"/>
          </a:pPr>
          <a:r>
            <a:rPr lang="en-US" sz="1050" kern="1200"/>
            <a:t>Intrusive stressors </a:t>
          </a:r>
          <a:r>
            <a:rPr lang="en-US" sz="1050" kern="1200" err="1"/>
            <a:t>eg</a:t>
          </a:r>
          <a:r>
            <a:rPr lang="en-US" sz="1050" kern="1200"/>
            <a:t> relationship, finance, health, housing </a:t>
          </a:r>
          <a:endParaRPr lang="en-GB" sz="1050" kern="1200"/>
        </a:p>
        <a:p>
          <a:pPr marL="57150" lvl="1" indent="-57150" algn="l" defTabSz="466725">
            <a:lnSpc>
              <a:spcPct val="90000"/>
            </a:lnSpc>
            <a:spcBef>
              <a:spcPct val="0"/>
            </a:spcBef>
            <a:spcAft>
              <a:spcPct val="15000"/>
            </a:spcAft>
            <a:buChar char="•"/>
          </a:pPr>
          <a:r>
            <a:rPr lang="en-US" sz="1050" kern="1200"/>
            <a:t>Professional/parental concerns about attachment and bonding</a:t>
          </a:r>
          <a:endParaRPr lang="en-GB" sz="1050" kern="1200"/>
        </a:p>
        <a:p>
          <a:pPr marL="57150" lvl="1" indent="-57150" algn="l" defTabSz="466725">
            <a:lnSpc>
              <a:spcPct val="90000"/>
            </a:lnSpc>
            <a:spcBef>
              <a:spcPct val="0"/>
            </a:spcBef>
            <a:spcAft>
              <a:spcPct val="15000"/>
            </a:spcAft>
            <a:buChar char="•"/>
          </a:pPr>
          <a:r>
            <a:rPr lang="en-US" sz="1050" kern="1200"/>
            <a:t>Parental couple or co-parenting difficulties including domestic abuse</a:t>
          </a:r>
          <a:endParaRPr lang="en-GB" sz="1050" kern="1200"/>
        </a:p>
        <a:p>
          <a:pPr marL="57150" lvl="1" indent="-57150" algn="l" defTabSz="466725">
            <a:lnSpc>
              <a:spcPct val="90000"/>
            </a:lnSpc>
            <a:spcBef>
              <a:spcPct val="0"/>
            </a:spcBef>
            <a:spcAft>
              <a:spcPct val="15000"/>
            </a:spcAft>
            <a:buChar char="•"/>
          </a:pPr>
          <a:r>
            <a:rPr lang="en-US" sz="1050" kern="1200"/>
            <a:t>Indications of mild/moderate depression</a:t>
          </a:r>
          <a:endParaRPr lang="en-GB" sz="1050" kern="1200"/>
        </a:p>
        <a:p>
          <a:pPr marL="57150" lvl="1" indent="-57150" algn="l" defTabSz="466725">
            <a:lnSpc>
              <a:spcPct val="90000"/>
            </a:lnSpc>
            <a:spcBef>
              <a:spcPct val="0"/>
            </a:spcBef>
            <a:spcAft>
              <a:spcPct val="15000"/>
            </a:spcAft>
            <a:buChar char="•"/>
          </a:pPr>
          <a:r>
            <a:rPr lang="en-US" sz="1050" kern="1200"/>
            <a:t>Intrusive sleep difficulties</a:t>
          </a:r>
          <a:endParaRPr lang="en-GB" sz="1050" kern="1200"/>
        </a:p>
        <a:p>
          <a:pPr marL="57150" lvl="1" indent="-57150" algn="l" defTabSz="466725">
            <a:lnSpc>
              <a:spcPct val="90000"/>
            </a:lnSpc>
            <a:spcBef>
              <a:spcPct val="0"/>
            </a:spcBef>
            <a:spcAft>
              <a:spcPct val="15000"/>
            </a:spcAft>
            <a:buChar char="•"/>
          </a:pPr>
          <a:r>
            <a:rPr lang="en-US" sz="1050" kern="1200"/>
            <a:t>Difficulties or traumatic birth</a:t>
          </a:r>
          <a:endParaRPr lang="en-GB" sz="1050" kern="1200"/>
        </a:p>
        <a:p>
          <a:pPr marL="57150" lvl="1" indent="-57150" algn="l" defTabSz="466725">
            <a:lnSpc>
              <a:spcPct val="90000"/>
            </a:lnSpc>
            <a:spcBef>
              <a:spcPct val="0"/>
            </a:spcBef>
            <a:spcAft>
              <a:spcPct val="15000"/>
            </a:spcAft>
            <a:buChar char="•"/>
          </a:pPr>
          <a:r>
            <a:rPr lang="en-US" sz="1050" kern="1200"/>
            <a:t>Mild to moderate anxiety-related problem </a:t>
          </a:r>
          <a:r>
            <a:rPr lang="en-US" sz="1050" kern="1200" err="1"/>
            <a:t>eg</a:t>
          </a:r>
          <a:r>
            <a:rPr lang="en-US" sz="1050" kern="1200"/>
            <a:t> isolation, panic attacks, obsessive </a:t>
          </a:r>
          <a:r>
            <a:rPr lang="en-US" sz="1050" kern="1200" err="1"/>
            <a:t>behaviour</a:t>
          </a:r>
          <a:r>
            <a:rPr lang="en-US" sz="1050" kern="1200"/>
            <a:t>, phobic avoidance</a:t>
          </a:r>
          <a:endParaRPr lang="en-GB" sz="1050" kern="1200"/>
        </a:p>
      </dsp:txBody>
      <dsp:txXfrm>
        <a:off x="3540286" y="1740535"/>
        <a:ext cx="3435027" cy="1740535"/>
      </dsp:txXfrm>
    </dsp:sp>
    <dsp:sp modelId="{6ED1019F-4E80-4ECD-9AE1-AA3A9A39BF6F}">
      <dsp:nvSpPr>
        <dsp:cNvPr id="0" name=""/>
        <dsp:cNvSpPr/>
      </dsp:nvSpPr>
      <dsp:spPr>
        <a:xfrm>
          <a:off x="4533302"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1CF132C-443B-4F55-906A-043D974CAD71}">
      <dsp:nvSpPr>
        <dsp:cNvPr id="0" name=""/>
        <dsp:cNvSpPr/>
      </dsp:nvSpPr>
      <dsp:spPr>
        <a:xfrm>
          <a:off x="7078364" y="0"/>
          <a:ext cx="3435027" cy="43513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t" anchorCtr="1">
          <a:noAutofit/>
        </a:bodyPr>
        <a:lstStyle/>
        <a:p>
          <a:pPr marL="0" lvl="0" indent="0" algn="l" defTabSz="488950">
            <a:lnSpc>
              <a:spcPct val="90000"/>
            </a:lnSpc>
            <a:spcBef>
              <a:spcPct val="0"/>
            </a:spcBef>
            <a:spcAft>
              <a:spcPct val="35000"/>
            </a:spcAft>
            <a:buNone/>
          </a:pPr>
          <a:r>
            <a:rPr lang="en-US" sz="1100" b="1" kern="1200"/>
            <a:t>History of the following:</a:t>
          </a:r>
          <a:endParaRPr lang="en-GB" sz="1100" b="1" kern="1200"/>
        </a:p>
        <a:p>
          <a:pPr marL="57150" lvl="1" indent="-57150" algn="l" defTabSz="488950">
            <a:lnSpc>
              <a:spcPct val="90000"/>
            </a:lnSpc>
            <a:spcBef>
              <a:spcPct val="0"/>
            </a:spcBef>
            <a:spcAft>
              <a:spcPct val="15000"/>
            </a:spcAft>
            <a:buChar char="•"/>
          </a:pPr>
          <a:r>
            <a:rPr lang="en-US" sz="1100" kern="1200"/>
            <a:t>Prolonged or repeated contact with mental health services</a:t>
          </a:r>
          <a:endParaRPr lang="en-GB" sz="1100" kern="1200"/>
        </a:p>
        <a:p>
          <a:pPr marL="57150" lvl="1" indent="-57150" algn="l" defTabSz="488950">
            <a:lnSpc>
              <a:spcPct val="90000"/>
            </a:lnSpc>
            <a:spcBef>
              <a:spcPct val="0"/>
            </a:spcBef>
            <a:spcAft>
              <a:spcPct val="15000"/>
            </a:spcAft>
            <a:buChar char="•"/>
          </a:pPr>
          <a:r>
            <a:rPr lang="en-US" sz="1100" kern="1200"/>
            <a:t>Prolonged use of antidepressant/anxiolytic medication</a:t>
          </a:r>
          <a:endParaRPr lang="en-GB" sz="1100" kern="1200"/>
        </a:p>
        <a:p>
          <a:pPr marL="57150" lvl="1" indent="-57150" algn="l" defTabSz="488950">
            <a:lnSpc>
              <a:spcPct val="90000"/>
            </a:lnSpc>
            <a:spcBef>
              <a:spcPct val="0"/>
            </a:spcBef>
            <a:spcAft>
              <a:spcPct val="15000"/>
            </a:spcAft>
            <a:buChar char="•"/>
          </a:pPr>
          <a:r>
            <a:rPr lang="en-US" sz="1100" kern="1200"/>
            <a:t>Ambivalence about pregnancy/motherhood/birth</a:t>
          </a:r>
          <a:endParaRPr lang="en-GB" sz="1100" kern="1200"/>
        </a:p>
        <a:p>
          <a:pPr marL="57150" lvl="1" indent="-57150" algn="l" defTabSz="488950">
            <a:lnSpc>
              <a:spcPct val="90000"/>
            </a:lnSpc>
            <a:spcBef>
              <a:spcPct val="0"/>
            </a:spcBef>
            <a:spcAft>
              <a:spcPct val="15000"/>
            </a:spcAft>
            <a:buChar char="•"/>
          </a:pPr>
          <a:r>
            <a:rPr lang="en-US" sz="1100" kern="1200"/>
            <a:t>Not bonding with children</a:t>
          </a:r>
          <a:endParaRPr lang="en-GB" sz="1100" kern="1200"/>
        </a:p>
      </dsp:txBody>
      <dsp:txXfrm>
        <a:off x="7078364" y="1740535"/>
        <a:ext cx="3435027" cy="1740535"/>
      </dsp:txXfrm>
    </dsp:sp>
    <dsp:sp modelId="{A839C632-CA1B-4570-BA4C-4A806256C2D7}">
      <dsp:nvSpPr>
        <dsp:cNvPr id="0" name=""/>
        <dsp:cNvSpPr/>
      </dsp:nvSpPr>
      <dsp:spPr>
        <a:xfrm>
          <a:off x="8071380"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5AFFBAD-0548-47E1-9124-49703F2A8181}">
      <dsp:nvSpPr>
        <dsp:cNvPr id="0" name=""/>
        <dsp:cNvSpPr/>
      </dsp:nvSpPr>
      <dsp:spPr>
        <a:xfrm>
          <a:off x="608983" y="3698637"/>
          <a:ext cx="9674352" cy="652700"/>
        </a:xfrm>
        <a:prstGeom prst="leftRightArrow">
          <a:avLst/>
        </a:prstGeom>
        <a:solidFill>
          <a:srgbClr val="00B0F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CB75D2-6D4D-47EF-ADE4-C199E781B8B8}">
      <dsp:nvSpPr>
        <dsp:cNvPr id="0" name=""/>
        <dsp:cNvSpPr/>
      </dsp:nvSpPr>
      <dsp:spPr>
        <a:xfrm>
          <a:off x="0" y="-11558"/>
          <a:ext cx="2053828" cy="43513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endParaRPr lang="en-GB" sz="1200" b="1" i="0" kern="1200" baseline="0"/>
        </a:p>
        <a:p>
          <a:pPr marL="0" lvl="0" indent="0" algn="ctr" defTabSz="533400">
            <a:lnSpc>
              <a:spcPct val="90000"/>
            </a:lnSpc>
            <a:spcBef>
              <a:spcPct val="0"/>
            </a:spcBef>
            <a:spcAft>
              <a:spcPct val="35000"/>
            </a:spcAft>
            <a:buNone/>
          </a:pPr>
          <a:r>
            <a:rPr lang="en-GB" sz="1200" b="1" i="0" kern="1200" baseline="0"/>
            <a:t>Parent and Infant Relationship Service</a:t>
          </a:r>
        </a:p>
        <a:p>
          <a:pPr marL="0" lvl="0" indent="0" algn="ctr" defTabSz="533400">
            <a:lnSpc>
              <a:spcPct val="90000"/>
            </a:lnSpc>
            <a:spcBef>
              <a:spcPct val="0"/>
            </a:spcBef>
            <a:spcAft>
              <a:spcPct val="35000"/>
            </a:spcAft>
            <a:buNone/>
          </a:pPr>
          <a:r>
            <a:rPr lang="en-US" sz="1200" b="0" i="0" kern="1200" baseline="0"/>
            <a:t>Specialist support for parent-infant bonding and relationships</a:t>
          </a:r>
          <a:r>
            <a:rPr lang="en-GB" sz="1200" kern="1200">
              <a:solidFill>
                <a:schemeClr val="bg1"/>
              </a:solidFill>
            </a:rPr>
            <a:t> </a:t>
          </a:r>
          <a:r>
            <a:rPr lang="en-GB" sz="1200" kern="120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https://www.lambeth.gov.uk/lambeth-family-hub-directory/start-life/parent-infant-relationship-support</a:t>
          </a:r>
          <a:endParaRPr lang="en-GB" sz="1200" kern="1200"/>
        </a:p>
      </dsp:txBody>
      <dsp:txXfrm>
        <a:off x="0" y="1728976"/>
        <a:ext cx="2053828" cy="1740535"/>
      </dsp:txXfrm>
    </dsp:sp>
    <dsp:sp modelId="{3CAB7F8A-6839-4B50-A488-99CFAF35755E}">
      <dsp:nvSpPr>
        <dsp:cNvPr id="0" name=""/>
        <dsp:cNvSpPr/>
      </dsp:nvSpPr>
      <dsp:spPr>
        <a:xfrm>
          <a:off x="302416" y="249522"/>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B754617-074D-4038-AD91-9EDDF31507E3}">
      <dsp:nvSpPr>
        <dsp:cNvPr id="0" name=""/>
        <dsp:cNvSpPr/>
      </dsp:nvSpPr>
      <dsp:spPr>
        <a:xfrm>
          <a:off x="2115442" y="-11558"/>
          <a:ext cx="2053828" cy="43513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GB" sz="1200" b="1" kern="1200"/>
            <a:t>Breathe Melodies </a:t>
          </a:r>
        </a:p>
        <a:p>
          <a:pPr marL="0" lvl="0" indent="0" algn="ctr" defTabSz="533400">
            <a:lnSpc>
              <a:spcPct val="90000"/>
            </a:lnSpc>
            <a:spcBef>
              <a:spcPct val="0"/>
            </a:spcBef>
            <a:spcAft>
              <a:spcPct val="35000"/>
            </a:spcAft>
            <a:buNone/>
          </a:pPr>
          <a:r>
            <a:rPr lang="en-GB" sz="1200" kern="1200"/>
            <a:t>A group singing programme for new mothers (and their babies) looking to boost emotional and mental wellbeing</a:t>
          </a:r>
        </a:p>
        <a:p>
          <a:pPr marL="0" lvl="0" indent="0" algn="ctr" defTabSz="533400">
            <a:lnSpc>
              <a:spcPct val="90000"/>
            </a:lnSpc>
            <a:spcBef>
              <a:spcPct val="0"/>
            </a:spcBef>
            <a:spcAft>
              <a:spcPct val="35000"/>
            </a:spcAft>
            <a:buNone/>
          </a:pPr>
          <a:r>
            <a:rPr lang="en-GB" sz="1200" kern="1200">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Breathe Melodies for Mums - Breathe</a:t>
          </a:r>
          <a:endParaRPr lang="en-GB" sz="1200" kern="1200">
            <a:solidFill>
              <a:schemeClr val="bg1"/>
            </a:solidFill>
          </a:endParaRPr>
        </a:p>
      </dsp:txBody>
      <dsp:txXfrm>
        <a:off x="2115442" y="1728976"/>
        <a:ext cx="2053828" cy="1740535"/>
      </dsp:txXfrm>
    </dsp:sp>
    <dsp:sp modelId="{7BF128E4-50E5-4117-9857-00EC4095159B}">
      <dsp:nvSpPr>
        <dsp:cNvPr id="0" name=""/>
        <dsp:cNvSpPr/>
      </dsp:nvSpPr>
      <dsp:spPr>
        <a:xfrm>
          <a:off x="2417859" y="249522"/>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4"/>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66649B6-F97B-493B-AAC4-10311B3372D7}">
      <dsp:nvSpPr>
        <dsp:cNvPr id="0" name=""/>
        <dsp:cNvSpPr/>
      </dsp:nvSpPr>
      <dsp:spPr>
        <a:xfrm>
          <a:off x="4230885" y="-11558"/>
          <a:ext cx="2053828" cy="43513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endParaRPr lang="en-US" sz="1200" b="0" i="0" kern="1200">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endParaRPr>
        </a:p>
        <a:p>
          <a:pPr marL="0" lvl="0" indent="0" algn="ctr" defTabSz="533400">
            <a:lnSpc>
              <a:spcPct val="90000"/>
            </a:lnSpc>
            <a:spcBef>
              <a:spcPct val="0"/>
            </a:spcBef>
            <a:spcAft>
              <a:spcPct val="35000"/>
            </a:spcAft>
            <a:buNone/>
          </a:pPr>
          <a:r>
            <a:rPr lang="en-US" sz="1200" b="1" i="0" kern="1200">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Violence Against Women and Girls</a:t>
          </a:r>
          <a:r>
            <a:rPr lang="en-US" sz="1200" b="1" i="0" kern="1200">
              <a:solidFill>
                <a:schemeClr val="bg1"/>
              </a:solidFill>
            </a:rPr>
            <a:t>: </a:t>
          </a:r>
        </a:p>
        <a:p>
          <a:pPr marL="0" lvl="0" indent="0" algn="ctr" defTabSz="533400">
            <a:lnSpc>
              <a:spcPct val="90000"/>
            </a:lnSpc>
            <a:spcBef>
              <a:spcPct val="0"/>
            </a:spcBef>
            <a:spcAft>
              <a:spcPct val="35000"/>
            </a:spcAft>
            <a:buNone/>
          </a:pPr>
          <a:r>
            <a:rPr lang="en-US" sz="1200" b="0" i="0" kern="1200"/>
            <a:t>Our commissioned services can offer support on how to keep safe if you or someone you know is experiencing VAWG</a:t>
          </a:r>
          <a:endParaRPr lang="en-US" sz="1200" kern="1200"/>
        </a:p>
        <a:p>
          <a:pPr marL="0" lvl="0" indent="0" algn="ctr" defTabSz="533400">
            <a:lnSpc>
              <a:spcPct val="90000"/>
            </a:lnSpc>
            <a:spcBef>
              <a:spcPct val="0"/>
            </a:spcBef>
            <a:spcAft>
              <a:spcPct val="35000"/>
            </a:spcAft>
            <a:buNone/>
          </a:pPr>
          <a:endParaRPr lang="en-US" sz="1100" kern="1200"/>
        </a:p>
        <a:p>
          <a:pPr marL="0" lvl="0" indent="0" algn="ctr" defTabSz="533400">
            <a:lnSpc>
              <a:spcPct val="90000"/>
            </a:lnSpc>
            <a:spcBef>
              <a:spcPct val="0"/>
            </a:spcBef>
            <a:spcAft>
              <a:spcPct val="35000"/>
            </a:spcAft>
            <a:buNone/>
          </a:pPr>
          <a:endParaRPr lang="en-GB" sz="1100" kern="1200"/>
        </a:p>
      </dsp:txBody>
      <dsp:txXfrm>
        <a:off x="4230885" y="1728976"/>
        <a:ext cx="2053828" cy="1740535"/>
      </dsp:txXfrm>
    </dsp:sp>
    <dsp:sp modelId="{2FE9120A-DC57-4258-BB2D-17D3FCADFEB1}">
      <dsp:nvSpPr>
        <dsp:cNvPr id="0" name=""/>
        <dsp:cNvSpPr/>
      </dsp:nvSpPr>
      <dsp:spPr>
        <a:xfrm>
          <a:off x="4533302" y="249522"/>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6"/>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4730B4D-ECB8-4C14-89F9-3B42D9B80F3E}">
      <dsp:nvSpPr>
        <dsp:cNvPr id="0" name=""/>
        <dsp:cNvSpPr/>
      </dsp:nvSpPr>
      <dsp:spPr>
        <a:xfrm>
          <a:off x="6346328" y="-11558"/>
          <a:ext cx="2053828" cy="43513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GB" sz="1300" b="1" i="0" kern="1200" baseline="0"/>
            <a:t>Lambeth Talking Therapies</a:t>
          </a:r>
        </a:p>
        <a:p>
          <a:pPr marL="0" lvl="0" indent="0" algn="ctr" defTabSz="577850">
            <a:lnSpc>
              <a:spcPct val="90000"/>
            </a:lnSpc>
            <a:spcBef>
              <a:spcPct val="0"/>
            </a:spcBef>
            <a:spcAft>
              <a:spcPct val="35000"/>
            </a:spcAft>
            <a:buNone/>
          </a:pPr>
          <a:r>
            <a:rPr lang="en-US" sz="1300" kern="1200">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rPr>
            <a:t>Lambeth Talking Therapies - Free NHS Mental Health Services</a:t>
          </a:r>
          <a:endParaRPr lang="en-US" sz="1300" kern="1200">
            <a:solidFill>
              <a:schemeClr val="bg1"/>
            </a:solidFill>
          </a:endParaRPr>
        </a:p>
      </dsp:txBody>
      <dsp:txXfrm>
        <a:off x="6346328" y="1728976"/>
        <a:ext cx="2053828" cy="1740535"/>
      </dsp:txXfrm>
    </dsp:sp>
    <dsp:sp modelId="{6F41F0B3-DED4-442A-8433-D280D821D4ED}">
      <dsp:nvSpPr>
        <dsp:cNvPr id="0" name=""/>
        <dsp:cNvSpPr/>
      </dsp:nvSpPr>
      <dsp:spPr>
        <a:xfrm>
          <a:off x="6648745" y="249522"/>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8"/>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E267BF1-DFE1-4BBD-82F7-06A0A4D22694}">
      <dsp:nvSpPr>
        <dsp:cNvPr id="0" name=""/>
        <dsp:cNvSpPr/>
      </dsp:nvSpPr>
      <dsp:spPr>
        <a:xfrm>
          <a:off x="8461771" y="-11558"/>
          <a:ext cx="2053828" cy="43513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t" anchorCtr="1">
          <a:noAutofit/>
        </a:bodyPr>
        <a:lstStyle/>
        <a:p>
          <a:pPr marL="0" lvl="0" indent="0" algn="l" defTabSz="577850">
            <a:lnSpc>
              <a:spcPct val="90000"/>
            </a:lnSpc>
            <a:spcBef>
              <a:spcPct val="0"/>
            </a:spcBef>
            <a:spcAft>
              <a:spcPct val="35000"/>
            </a:spcAft>
            <a:buNone/>
          </a:pPr>
          <a:endParaRPr lang="en-GB" sz="1300" b="1" kern="1200"/>
        </a:p>
        <a:p>
          <a:pPr marL="0" lvl="0" indent="0" algn="l" defTabSz="577850">
            <a:lnSpc>
              <a:spcPct val="90000"/>
            </a:lnSpc>
            <a:spcBef>
              <a:spcPct val="0"/>
            </a:spcBef>
            <a:spcAft>
              <a:spcPct val="35000"/>
            </a:spcAft>
            <a:buNone/>
          </a:pPr>
          <a:r>
            <a:rPr lang="en-GB" sz="1300" b="1" kern="1200"/>
            <a:t>Healing Experience of Loss and Trauma Service</a:t>
          </a:r>
          <a:endParaRPr lang="en-GB" sz="1300" kern="1200"/>
        </a:p>
        <a:p>
          <a:pPr marL="57150" lvl="1" indent="-57150" algn="l" defTabSz="444500">
            <a:lnSpc>
              <a:spcPct val="90000"/>
            </a:lnSpc>
            <a:spcBef>
              <a:spcPct val="0"/>
            </a:spcBef>
            <a:spcAft>
              <a:spcPct val="15000"/>
            </a:spcAft>
            <a:buChar char="•"/>
          </a:pPr>
          <a:r>
            <a:rPr lang="en-US" sz="1000" kern="1200"/>
            <a:t>Psychological support for women/birthing people with moderate to severe mental health difficulties who have experienced perinatal loss</a:t>
          </a:r>
          <a:endParaRPr lang="en-GB" sz="1000" kern="1200"/>
        </a:p>
        <a:p>
          <a:pPr marL="57150" lvl="1" indent="-57150" algn="l" defTabSz="444500">
            <a:lnSpc>
              <a:spcPct val="90000"/>
            </a:lnSpc>
            <a:spcBef>
              <a:spcPct val="0"/>
            </a:spcBef>
            <a:spcAft>
              <a:spcPct val="15000"/>
            </a:spcAft>
            <a:buChar char="•"/>
          </a:pPr>
          <a:r>
            <a:rPr lang="en-US" sz="1000" u="sng" kern="1200">
              <a:solidFill>
                <a:schemeClr val="bg1"/>
              </a:solidFill>
              <a:hlinkClick xmlns:r="http://schemas.openxmlformats.org/officeDocument/2006/relationships" r:id="rId9">
                <a:extLst>
                  <a:ext uri="{A12FA001-AC4F-418D-AE19-62706E023703}">
                    <ahyp:hlinkClr xmlns:ahyp="http://schemas.microsoft.com/office/drawing/2018/hyperlinkcolor" val="tx"/>
                  </a:ext>
                </a:extLst>
              </a:hlinkClick>
            </a:rPr>
            <a:t>Helixreferrals@slam.nhs.uk</a:t>
          </a:r>
          <a:endParaRPr lang="en-GB" sz="1000" kern="1200">
            <a:solidFill>
              <a:schemeClr val="bg1"/>
            </a:solidFill>
          </a:endParaRPr>
        </a:p>
      </dsp:txBody>
      <dsp:txXfrm>
        <a:off x="8461771" y="1728976"/>
        <a:ext cx="2053828" cy="1740535"/>
      </dsp:txXfrm>
    </dsp:sp>
    <dsp:sp modelId="{6827767D-B271-4E46-91CE-12867B05AE40}">
      <dsp:nvSpPr>
        <dsp:cNvPr id="0" name=""/>
        <dsp:cNvSpPr/>
      </dsp:nvSpPr>
      <dsp:spPr>
        <a:xfrm>
          <a:off x="8764188" y="249522"/>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10"/>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365CF87-3266-4914-B787-518CBFBEBDF9}">
      <dsp:nvSpPr>
        <dsp:cNvPr id="0" name=""/>
        <dsp:cNvSpPr/>
      </dsp:nvSpPr>
      <dsp:spPr>
        <a:xfrm>
          <a:off x="420623" y="3228828"/>
          <a:ext cx="9674352" cy="1134067"/>
        </a:xfrm>
        <a:prstGeom prst="leftRightArrow">
          <a:avLst/>
        </a:prstGeom>
        <a:solidFill>
          <a:srgbClr val="00B0F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C1E83B-5F1B-4A3B-B35F-A94AD1527397}">
      <dsp:nvSpPr>
        <dsp:cNvPr id="0" name=""/>
        <dsp:cNvSpPr/>
      </dsp:nvSpPr>
      <dsp:spPr>
        <a:xfrm>
          <a:off x="2451" y="0"/>
          <a:ext cx="2569852" cy="43513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896" tIns="56896" rIns="56896" bIns="56896" numCol="1" spcCol="1270" anchor="ctr" anchorCtr="0">
          <a:noAutofit/>
        </a:bodyPr>
        <a:lstStyle/>
        <a:p>
          <a:pPr marL="0" lvl="0" indent="0" algn="ctr" defTabSz="355600">
            <a:lnSpc>
              <a:spcPct val="90000"/>
            </a:lnSpc>
            <a:spcBef>
              <a:spcPct val="0"/>
            </a:spcBef>
            <a:spcAft>
              <a:spcPct val="35000"/>
            </a:spcAft>
            <a:buNone/>
          </a:pPr>
          <a:endParaRPr lang="en-GB" sz="800" b="1" i="0" kern="1200" baseline="0"/>
        </a:p>
        <a:p>
          <a:pPr marL="0" lvl="0" indent="0" algn="ctr" defTabSz="355600">
            <a:lnSpc>
              <a:spcPct val="90000"/>
            </a:lnSpc>
            <a:spcBef>
              <a:spcPct val="0"/>
            </a:spcBef>
            <a:spcAft>
              <a:spcPct val="35000"/>
            </a:spcAft>
            <a:buNone/>
          </a:pPr>
          <a:r>
            <a:rPr lang="en-GB" sz="1400" b="1" i="0" kern="1200" baseline="0"/>
            <a:t>Family Hubs</a:t>
          </a:r>
          <a:endParaRPr lang="en-GB" sz="1400" kern="1200"/>
        </a:p>
        <a:p>
          <a:pPr marL="0" lvl="0" indent="0" algn="ctr" defTabSz="355600">
            <a:lnSpc>
              <a:spcPct val="90000"/>
            </a:lnSpc>
            <a:spcBef>
              <a:spcPct val="0"/>
            </a:spcBef>
            <a:spcAft>
              <a:spcPct val="35000"/>
            </a:spcAft>
            <a:buNone/>
          </a:pPr>
          <a:r>
            <a:rPr lang="en-US" sz="1400" b="0" i="0" kern="1200" baseline="0"/>
            <a:t>Targeted local support for families with children 0-19 (0-25 with SEND) through Better Start Workers </a:t>
          </a:r>
        </a:p>
        <a:p>
          <a:pPr marL="0" lvl="0" indent="0" algn="ctr" defTabSz="355600">
            <a:lnSpc>
              <a:spcPct val="90000"/>
            </a:lnSpc>
            <a:spcBef>
              <a:spcPct val="0"/>
            </a:spcBef>
            <a:spcAft>
              <a:spcPct val="35000"/>
            </a:spcAft>
            <a:buNone/>
          </a:pPr>
          <a:r>
            <a:rPr lang="en-US" sz="1400" kern="120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Better Start Children's Centre timetables | Lambeth Council</a:t>
          </a:r>
          <a:endParaRPr lang="en-US" sz="1400" b="0" i="0" kern="1200" baseline="0"/>
        </a:p>
        <a:p>
          <a:pPr marL="0" lvl="0" indent="0" algn="ctr" defTabSz="355600">
            <a:lnSpc>
              <a:spcPct val="90000"/>
            </a:lnSpc>
            <a:spcBef>
              <a:spcPct val="0"/>
            </a:spcBef>
            <a:spcAft>
              <a:spcPct val="35000"/>
            </a:spcAft>
            <a:buNone/>
          </a:pPr>
          <a:endParaRPr lang="en-GB" sz="1400" kern="1200"/>
        </a:p>
      </dsp:txBody>
      <dsp:txXfrm>
        <a:off x="2451" y="1740535"/>
        <a:ext cx="2569852" cy="1740535"/>
      </dsp:txXfrm>
    </dsp:sp>
    <dsp:sp modelId="{E07B6D9E-0B57-4B8A-955D-5B95FD5AC57F}">
      <dsp:nvSpPr>
        <dsp:cNvPr id="0" name=""/>
        <dsp:cNvSpPr/>
      </dsp:nvSpPr>
      <dsp:spPr>
        <a:xfrm>
          <a:off x="562880"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6B9F220-9EF5-4524-AB3E-C226E51A25B1}">
      <dsp:nvSpPr>
        <dsp:cNvPr id="0" name=""/>
        <dsp:cNvSpPr/>
      </dsp:nvSpPr>
      <dsp:spPr>
        <a:xfrm>
          <a:off x="2649399" y="0"/>
          <a:ext cx="2569852" cy="43513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t" anchorCtr="1">
          <a:noAutofit/>
        </a:bodyPr>
        <a:lstStyle/>
        <a:p>
          <a:pPr marL="0" lvl="0" indent="0" algn="ctr" defTabSz="622300">
            <a:lnSpc>
              <a:spcPct val="90000"/>
            </a:lnSpc>
            <a:spcBef>
              <a:spcPct val="0"/>
            </a:spcBef>
            <a:spcAft>
              <a:spcPct val="35000"/>
            </a:spcAft>
            <a:buNone/>
          </a:pPr>
          <a:r>
            <a:rPr lang="en-GB" sz="1400" b="1" kern="1200">
              <a:solidFill>
                <a:schemeClr val="bg1"/>
              </a:solidFill>
            </a:rPr>
            <a:t>Lambeth</a:t>
          </a:r>
          <a:r>
            <a:rPr lang="en-GB" sz="1400" b="1" kern="1200" baseline="0">
              <a:solidFill>
                <a:schemeClr val="bg1"/>
              </a:solidFill>
            </a:rPr>
            <a:t> Parenting Support</a:t>
          </a:r>
          <a:endParaRPr lang="en-GB" sz="1400" b="1" kern="1200">
            <a:solidFill>
              <a:schemeClr val="bg1"/>
            </a:solidFill>
          </a:endParaRPr>
        </a:p>
        <a:p>
          <a:pPr marL="114300" lvl="1" indent="-114300" algn="ctr" defTabSz="622300">
            <a:lnSpc>
              <a:spcPct val="90000"/>
            </a:lnSpc>
            <a:spcBef>
              <a:spcPct val="0"/>
            </a:spcBef>
            <a:spcAft>
              <a:spcPct val="15000"/>
            </a:spcAft>
            <a:buChar char="•"/>
          </a:pPr>
          <a:r>
            <a:rPr lang="en-US" sz="1400" b="0" i="0" kern="1200" baseline="0"/>
            <a:t>Parenting programmes for parents and carers of children of all ages from 0 to 18 years</a:t>
          </a:r>
          <a:endParaRPr lang="en-GB" sz="1400" kern="1200"/>
        </a:p>
        <a:p>
          <a:pPr marL="114300" lvl="1" indent="-114300" algn="ctr" defTabSz="622300">
            <a:lnSpc>
              <a:spcPct val="90000"/>
            </a:lnSpc>
            <a:spcBef>
              <a:spcPct val="0"/>
            </a:spcBef>
            <a:spcAft>
              <a:spcPct val="15000"/>
            </a:spcAft>
            <a:buChar char="•"/>
          </a:pPr>
          <a:r>
            <a:rPr lang="en-US" sz="1400" kern="1200">
              <a:solidFill>
                <a:schemeClr val="bg1"/>
              </a:solidFill>
              <a:hlinkClick xmlns:r="http://schemas.openxmlformats.org/officeDocument/2006/relationships" r:id="rId3">
                <a:extLst>
                  <a:ext uri="{A12FA001-AC4F-418D-AE19-62706E023703}">
                    <ahyp:hlinkClr xmlns:ahyp="http://schemas.microsoft.com/office/drawing/2018/hyperlinkcolor" val="tx"/>
                  </a:ext>
                </a:extLst>
              </a:hlinkClick>
            </a:rPr>
            <a:t>Parenting Support Service | Lambeth Council</a:t>
          </a:r>
          <a:endParaRPr lang="en-GB" sz="1400" kern="1200">
            <a:solidFill>
              <a:schemeClr val="bg1"/>
            </a:solidFill>
          </a:endParaRPr>
        </a:p>
      </dsp:txBody>
      <dsp:txXfrm>
        <a:off x="2649399" y="1740535"/>
        <a:ext cx="2569852" cy="1740535"/>
      </dsp:txXfrm>
    </dsp:sp>
    <dsp:sp modelId="{3A31F041-2B6B-4F79-889F-AF484D20A6C9}">
      <dsp:nvSpPr>
        <dsp:cNvPr id="0" name=""/>
        <dsp:cNvSpPr/>
      </dsp:nvSpPr>
      <dsp:spPr>
        <a:xfrm>
          <a:off x="3209828"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4"/>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1E36B3B-A3E4-4885-B300-35298E8CC33A}">
      <dsp:nvSpPr>
        <dsp:cNvPr id="0" name=""/>
        <dsp:cNvSpPr/>
      </dsp:nvSpPr>
      <dsp:spPr>
        <a:xfrm>
          <a:off x="5296347" y="0"/>
          <a:ext cx="2569852" cy="43513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en-US" sz="1100" b="1" i="0" kern="1200"/>
            <a:t>Health Visiting</a:t>
          </a:r>
        </a:p>
        <a:p>
          <a:pPr marL="0" lvl="0" indent="0" algn="ctr" defTabSz="488950">
            <a:lnSpc>
              <a:spcPct val="90000"/>
            </a:lnSpc>
            <a:spcBef>
              <a:spcPct val="0"/>
            </a:spcBef>
            <a:spcAft>
              <a:spcPct val="35000"/>
            </a:spcAft>
            <a:buNone/>
          </a:pPr>
          <a:r>
            <a:rPr lang="en-US" sz="1100" b="0" i="0" kern="1200"/>
            <a:t>Within our health visiting service, we have teams that deliver additional support for families. These are the complex needs health visiting team, the health visiting support and development team and the early intervention health visiting team. </a:t>
          </a:r>
        </a:p>
        <a:p>
          <a:pPr marL="0" lvl="0" indent="0" algn="ctr" defTabSz="488950">
            <a:lnSpc>
              <a:spcPct val="90000"/>
            </a:lnSpc>
            <a:spcBef>
              <a:spcPct val="0"/>
            </a:spcBef>
            <a:spcAft>
              <a:spcPct val="35000"/>
            </a:spcAft>
            <a:buNone/>
          </a:pPr>
          <a:r>
            <a:rPr lang="en-US" sz="1100" kern="1200">
              <a:solidFill>
                <a:schemeClr val="bg1"/>
              </a:solidFill>
              <a:hlinkClick xmlns:r="http://schemas.openxmlformats.org/officeDocument/2006/relationships" r:id="rId5">
                <a:extLst>
                  <a:ext uri="{A12FA001-AC4F-418D-AE19-62706E023703}">
                    <ahyp:hlinkClr xmlns:ahyp="http://schemas.microsoft.com/office/drawing/2018/hyperlinkcolor" val="tx"/>
                  </a:ext>
                </a:extLst>
              </a:hlinkClick>
            </a:rPr>
            <a:t>Health visiting service | Evelina London</a:t>
          </a:r>
          <a:endParaRPr lang="en-US" sz="1100" kern="1200">
            <a:solidFill>
              <a:schemeClr val="bg1"/>
            </a:solidFill>
          </a:endParaRPr>
        </a:p>
      </dsp:txBody>
      <dsp:txXfrm>
        <a:off x="5296347" y="1740535"/>
        <a:ext cx="2569852" cy="1740535"/>
      </dsp:txXfrm>
    </dsp:sp>
    <dsp:sp modelId="{7308826B-9183-4835-B253-DB45E19FDBB1}">
      <dsp:nvSpPr>
        <dsp:cNvPr id="0" name=""/>
        <dsp:cNvSpPr/>
      </dsp:nvSpPr>
      <dsp:spPr>
        <a:xfrm>
          <a:off x="5856776"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6"/>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E83AE73-BDCE-4030-987D-46B8B21C861A}">
      <dsp:nvSpPr>
        <dsp:cNvPr id="0" name=""/>
        <dsp:cNvSpPr/>
      </dsp:nvSpPr>
      <dsp:spPr>
        <a:xfrm>
          <a:off x="7943295" y="0"/>
          <a:ext cx="2569852" cy="435133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GB" sz="1400" b="1" kern="1200">
              <a:solidFill>
                <a:schemeClr val="bg1"/>
              </a:solidFill>
            </a:rPr>
            <a:t>St Michael’s Fellowship</a:t>
          </a:r>
        </a:p>
        <a:p>
          <a:pPr marL="0" lvl="0" indent="0" algn="ctr" defTabSz="622300">
            <a:lnSpc>
              <a:spcPct val="90000"/>
            </a:lnSpc>
            <a:spcBef>
              <a:spcPct val="0"/>
            </a:spcBef>
            <a:spcAft>
              <a:spcPct val="35000"/>
            </a:spcAft>
            <a:buNone/>
          </a:pPr>
          <a:r>
            <a:rPr lang="en-GB" sz="1400" kern="1200">
              <a:solidFill>
                <a:schemeClr val="bg1"/>
              </a:solidFill>
            </a:rPr>
            <a:t>Targeted one to one and group support for young parents</a:t>
          </a:r>
        </a:p>
        <a:p>
          <a:pPr marL="0" lvl="0" indent="0" algn="ctr" defTabSz="622300">
            <a:lnSpc>
              <a:spcPct val="90000"/>
            </a:lnSpc>
            <a:spcBef>
              <a:spcPct val="0"/>
            </a:spcBef>
            <a:spcAft>
              <a:spcPct val="35000"/>
            </a:spcAft>
            <a:buNone/>
          </a:pPr>
          <a:r>
            <a:rPr lang="en-GB" sz="1400" kern="1200">
              <a:solidFill>
                <a:schemeClr val="bg1"/>
              </a:solidFill>
              <a:hlinkClick xmlns:r="http://schemas.openxmlformats.org/officeDocument/2006/relationships" r:id="rId7">
                <a:extLst>
                  <a:ext uri="{A12FA001-AC4F-418D-AE19-62706E023703}">
                    <ahyp:hlinkClr xmlns:ahyp="http://schemas.microsoft.com/office/drawing/2018/hyperlinkcolor" val="tx"/>
                  </a:ext>
                </a:extLst>
              </a:hlinkClick>
            </a:rPr>
            <a:t>St Michael's Fellowship</a:t>
          </a:r>
          <a:r>
            <a:rPr lang="en-GB" sz="1400" kern="1200">
              <a:solidFill>
                <a:schemeClr val="bg1"/>
              </a:solidFill>
            </a:rPr>
            <a:t> </a:t>
          </a:r>
        </a:p>
        <a:p>
          <a:pPr marL="0" lvl="0" indent="0" algn="ctr" defTabSz="622300">
            <a:lnSpc>
              <a:spcPct val="90000"/>
            </a:lnSpc>
            <a:spcBef>
              <a:spcPct val="0"/>
            </a:spcBef>
            <a:spcAft>
              <a:spcPct val="35000"/>
            </a:spcAft>
            <a:buNone/>
          </a:pPr>
          <a:r>
            <a:rPr lang="en-GB" sz="1100" kern="1200">
              <a:solidFill>
                <a:schemeClr val="bg1"/>
              </a:solidFill>
            </a:rPr>
            <a:t> </a:t>
          </a:r>
          <a:endParaRPr lang="en-US" sz="1100" kern="1200">
            <a:solidFill>
              <a:schemeClr val="bg1"/>
            </a:solidFill>
          </a:endParaRPr>
        </a:p>
      </dsp:txBody>
      <dsp:txXfrm>
        <a:off x="7943295" y="1740535"/>
        <a:ext cx="2569852" cy="1740535"/>
      </dsp:txXfrm>
    </dsp:sp>
    <dsp:sp modelId="{8471D9D3-6F1D-421B-9F08-68CCA8072029}">
      <dsp:nvSpPr>
        <dsp:cNvPr id="0" name=""/>
        <dsp:cNvSpPr/>
      </dsp:nvSpPr>
      <dsp:spPr>
        <a:xfrm>
          <a:off x="8503724"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8"/>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875F168-1B96-46F6-BB99-8AD7D0AF8148}">
      <dsp:nvSpPr>
        <dsp:cNvPr id="0" name=""/>
        <dsp:cNvSpPr/>
      </dsp:nvSpPr>
      <dsp:spPr>
        <a:xfrm flipV="1">
          <a:off x="569270" y="3480713"/>
          <a:ext cx="9270834" cy="870624"/>
        </a:xfrm>
        <a:prstGeom prst="leftRightArrow">
          <a:avLst/>
        </a:prstGeom>
        <a:solidFill>
          <a:schemeClr val="accent4">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82BDA6-1194-413C-AE96-D342F84D101F}">
      <dsp:nvSpPr>
        <dsp:cNvPr id="0" name=""/>
        <dsp:cNvSpPr/>
      </dsp:nvSpPr>
      <dsp:spPr>
        <a:xfrm>
          <a:off x="2207" y="0"/>
          <a:ext cx="3435027" cy="435133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t" anchorCtr="1">
          <a:noAutofit/>
        </a:bodyPr>
        <a:lstStyle/>
        <a:p>
          <a:pPr marL="0" lvl="0" indent="0" algn="l" defTabSz="711200">
            <a:lnSpc>
              <a:spcPct val="90000"/>
            </a:lnSpc>
            <a:spcBef>
              <a:spcPct val="0"/>
            </a:spcBef>
            <a:spcAft>
              <a:spcPct val="35000"/>
            </a:spcAft>
            <a:buNone/>
          </a:pPr>
          <a:r>
            <a:rPr lang="en-GB" sz="1600" b="1" kern="1200"/>
            <a:t>Screening</a:t>
          </a:r>
          <a:endParaRPr lang="en-GB" sz="1600" kern="1200"/>
        </a:p>
        <a:p>
          <a:pPr marL="114300" lvl="1" indent="-114300" algn="l" defTabSz="533400">
            <a:lnSpc>
              <a:spcPct val="90000"/>
            </a:lnSpc>
            <a:spcBef>
              <a:spcPct val="0"/>
            </a:spcBef>
            <a:spcAft>
              <a:spcPct val="15000"/>
            </a:spcAft>
            <a:buChar char="•"/>
          </a:pPr>
          <a:r>
            <a:rPr lang="en-GB" sz="1200" kern="1200"/>
            <a:t>High score on screening questions</a:t>
          </a:r>
        </a:p>
        <a:p>
          <a:pPr marL="114300" lvl="1" indent="-114300" algn="l" defTabSz="533400">
            <a:lnSpc>
              <a:spcPct val="90000"/>
            </a:lnSpc>
            <a:spcBef>
              <a:spcPct val="0"/>
            </a:spcBef>
            <a:spcAft>
              <a:spcPct val="15000"/>
            </a:spcAft>
            <a:buChar char="•"/>
          </a:pPr>
          <a:r>
            <a:rPr lang="en-GB" sz="1200" kern="1200"/>
            <a:t>Parent has history of severe/enduring mental health issues </a:t>
          </a:r>
        </a:p>
        <a:p>
          <a:pPr marL="114300" lvl="1" indent="-114300" algn="l" defTabSz="533400">
            <a:lnSpc>
              <a:spcPct val="90000"/>
            </a:lnSpc>
            <a:spcBef>
              <a:spcPct val="0"/>
            </a:spcBef>
            <a:spcAft>
              <a:spcPct val="15000"/>
            </a:spcAft>
            <a:buChar char="•"/>
          </a:pPr>
          <a:r>
            <a:rPr lang="en-GB" sz="1200" kern="1200"/>
            <a:t>Professional concern that they may harm themselves or their child </a:t>
          </a:r>
        </a:p>
      </dsp:txBody>
      <dsp:txXfrm>
        <a:off x="2207" y="1740535"/>
        <a:ext cx="3435027" cy="1740535"/>
      </dsp:txXfrm>
    </dsp:sp>
    <dsp:sp modelId="{D31F177A-BC8F-4ECD-A76A-F17F61AD0811}">
      <dsp:nvSpPr>
        <dsp:cNvPr id="0" name=""/>
        <dsp:cNvSpPr/>
      </dsp:nvSpPr>
      <dsp:spPr>
        <a:xfrm>
          <a:off x="995223"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3EF6942-246E-458F-BB1E-BA4B89B7534F}">
      <dsp:nvSpPr>
        <dsp:cNvPr id="0" name=""/>
        <dsp:cNvSpPr/>
      </dsp:nvSpPr>
      <dsp:spPr>
        <a:xfrm>
          <a:off x="3540286" y="0"/>
          <a:ext cx="3435027" cy="435133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t" anchorCtr="1">
          <a:noAutofit/>
        </a:bodyPr>
        <a:lstStyle/>
        <a:p>
          <a:pPr marL="0" lvl="0" indent="0" algn="l" defTabSz="711200">
            <a:lnSpc>
              <a:spcPct val="90000"/>
            </a:lnSpc>
            <a:spcBef>
              <a:spcPct val="0"/>
            </a:spcBef>
            <a:spcAft>
              <a:spcPct val="35000"/>
            </a:spcAft>
            <a:buNone/>
          </a:pPr>
          <a:r>
            <a:rPr lang="en-GB" sz="1600" b="1" kern="1200"/>
            <a:t>Current difficulties below:</a:t>
          </a:r>
          <a:endParaRPr lang="en-GB" sz="1600" kern="1200"/>
        </a:p>
        <a:p>
          <a:pPr marL="114300" lvl="1" indent="-114300" algn="l" defTabSz="533400">
            <a:lnSpc>
              <a:spcPct val="90000"/>
            </a:lnSpc>
            <a:spcBef>
              <a:spcPct val="0"/>
            </a:spcBef>
            <a:spcAft>
              <a:spcPct val="15000"/>
            </a:spcAft>
            <a:buChar char="•"/>
          </a:pPr>
          <a:r>
            <a:rPr lang="en-GB" sz="1200" kern="1200"/>
            <a:t>Unusual beliefs around self or baby, eg thoughts around being watched</a:t>
          </a:r>
        </a:p>
        <a:p>
          <a:pPr marL="114300" lvl="1" indent="-114300" algn="l" defTabSz="533400">
            <a:lnSpc>
              <a:spcPct val="90000"/>
            </a:lnSpc>
            <a:spcBef>
              <a:spcPct val="0"/>
            </a:spcBef>
            <a:spcAft>
              <a:spcPct val="15000"/>
            </a:spcAft>
            <a:buChar char="•"/>
          </a:pPr>
          <a:r>
            <a:rPr lang="en-GB" sz="1200" kern="1200"/>
            <a:t>Feeling or hearing things that others cannot</a:t>
          </a:r>
        </a:p>
        <a:p>
          <a:pPr marL="114300" lvl="1" indent="-114300" algn="l" defTabSz="533400">
            <a:lnSpc>
              <a:spcPct val="90000"/>
            </a:lnSpc>
            <a:spcBef>
              <a:spcPct val="0"/>
            </a:spcBef>
            <a:spcAft>
              <a:spcPct val="15000"/>
            </a:spcAft>
            <a:buChar char="•"/>
          </a:pPr>
          <a:r>
            <a:rPr lang="en-GB" sz="1200" kern="1200"/>
            <a:t>Markedly unusual behaviour, affect or manner of speaking</a:t>
          </a:r>
        </a:p>
        <a:p>
          <a:pPr marL="114300" lvl="1" indent="-114300" algn="l" defTabSz="533400">
            <a:lnSpc>
              <a:spcPct val="90000"/>
            </a:lnSpc>
            <a:spcBef>
              <a:spcPct val="0"/>
            </a:spcBef>
            <a:spcAft>
              <a:spcPct val="15000"/>
            </a:spcAft>
            <a:buChar char="•"/>
          </a:pPr>
          <a:r>
            <a:rPr lang="en-GB" sz="1200" kern="1200"/>
            <a:t>Inability to follow what is said, distractibility</a:t>
          </a:r>
        </a:p>
      </dsp:txBody>
      <dsp:txXfrm>
        <a:off x="3540286" y="1740535"/>
        <a:ext cx="3435027" cy="1740535"/>
      </dsp:txXfrm>
    </dsp:sp>
    <dsp:sp modelId="{F39A9406-9EEE-4D77-A405-022A3798E1E6}">
      <dsp:nvSpPr>
        <dsp:cNvPr id="0" name=""/>
        <dsp:cNvSpPr/>
      </dsp:nvSpPr>
      <dsp:spPr>
        <a:xfrm>
          <a:off x="4533302"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9D38899-5468-4EDE-B740-DAF493345154}">
      <dsp:nvSpPr>
        <dsp:cNvPr id="0" name=""/>
        <dsp:cNvSpPr/>
      </dsp:nvSpPr>
      <dsp:spPr>
        <a:xfrm>
          <a:off x="7078364" y="0"/>
          <a:ext cx="3435027" cy="435133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t" anchorCtr="1">
          <a:noAutofit/>
        </a:bodyPr>
        <a:lstStyle/>
        <a:p>
          <a:pPr marL="0" lvl="0" indent="0" algn="l" defTabSz="711200">
            <a:lnSpc>
              <a:spcPct val="90000"/>
            </a:lnSpc>
            <a:spcBef>
              <a:spcPct val="0"/>
            </a:spcBef>
            <a:spcAft>
              <a:spcPct val="35000"/>
            </a:spcAft>
            <a:buNone/>
          </a:pPr>
          <a:r>
            <a:rPr lang="en-GB" sz="1600" b="1" kern="1200"/>
            <a:t>History of the following:</a:t>
          </a:r>
          <a:endParaRPr lang="en-GB" sz="1600" kern="1200"/>
        </a:p>
        <a:p>
          <a:pPr marL="114300" lvl="1" indent="-114300" algn="l" defTabSz="533400">
            <a:lnSpc>
              <a:spcPct val="90000"/>
            </a:lnSpc>
            <a:spcBef>
              <a:spcPct val="0"/>
            </a:spcBef>
            <a:spcAft>
              <a:spcPct val="15000"/>
            </a:spcAft>
            <a:buChar char="•"/>
          </a:pPr>
          <a:r>
            <a:rPr lang="en-GB" sz="1200" kern="1200"/>
            <a:t>Serious mental illness eg bipolar disorder or psychosis</a:t>
          </a:r>
        </a:p>
        <a:p>
          <a:pPr marL="114300" lvl="1" indent="-114300" algn="l" defTabSz="533400">
            <a:lnSpc>
              <a:spcPct val="90000"/>
            </a:lnSpc>
            <a:spcBef>
              <a:spcPct val="0"/>
            </a:spcBef>
            <a:spcAft>
              <a:spcPct val="15000"/>
            </a:spcAft>
            <a:buChar char="•"/>
          </a:pPr>
          <a:r>
            <a:rPr lang="en-GB" sz="1200" kern="1200"/>
            <a:t>Concerns about relapse</a:t>
          </a:r>
        </a:p>
      </dsp:txBody>
      <dsp:txXfrm>
        <a:off x="7078364" y="1740535"/>
        <a:ext cx="3435027" cy="1740535"/>
      </dsp:txXfrm>
    </dsp:sp>
    <dsp:sp modelId="{10EBE23B-9F0C-4FAF-8ECD-C794A9522122}">
      <dsp:nvSpPr>
        <dsp:cNvPr id="0" name=""/>
        <dsp:cNvSpPr/>
      </dsp:nvSpPr>
      <dsp:spPr>
        <a:xfrm>
          <a:off x="8071380"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D1D6C7F-1C43-4F93-BA08-6EB6EAA13F18}">
      <dsp:nvSpPr>
        <dsp:cNvPr id="0" name=""/>
        <dsp:cNvSpPr/>
      </dsp:nvSpPr>
      <dsp:spPr>
        <a:xfrm>
          <a:off x="420623" y="3510076"/>
          <a:ext cx="9674352" cy="652700"/>
        </a:xfrm>
        <a:prstGeom prst="leftRightArrow">
          <a:avLst/>
        </a:prstGeom>
        <a:solidFill>
          <a:schemeClr val="accent5">
            <a:tint val="6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5C3CB2-B82E-4406-97D4-2AD86D4DE5E7}">
      <dsp:nvSpPr>
        <dsp:cNvPr id="0" name=""/>
        <dsp:cNvSpPr/>
      </dsp:nvSpPr>
      <dsp:spPr>
        <a:xfrm>
          <a:off x="807" y="0"/>
          <a:ext cx="2569852" cy="435133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66725">
            <a:lnSpc>
              <a:spcPct val="90000"/>
            </a:lnSpc>
            <a:spcBef>
              <a:spcPct val="0"/>
            </a:spcBef>
            <a:spcAft>
              <a:spcPct val="35000"/>
            </a:spcAft>
            <a:buNone/>
          </a:pPr>
          <a:endParaRPr lang="en-US" sz="1050" b="1" i="0" kern="1200"/>
        </a:p>
        <a:p>
          <a:pPr marL="0" lvl="0" indent="0" algn="ctr" defTabSz="466725">
            <a:lnSpc>
              <a:spcPct val="90000"/>
            </a:lnSpc>
            <a:spcBef>
              <a:spcPct val="0"/>
            </a:spcBef>
            <a:spcAft>
              <a:spcPct val="35000"/>
            </a:spcAft>
            <a:buNone/>
          </a:pPr>
          <a:r>
            <a:rPr lang="en-US" sz="1050" b="1" i="0" kern="1200"/>
            <a:t>Lambeth Perinatal Mental Health Team</a:t>
          </a:r>
          <a:r>
            <a:rPr lang="en-US" sz="1050" b="0" i="0" kern="1200"/>
            <a:t>: </a:t>
          </a:r>
        </a:p>
        <a:p>
          <a:pPr marL="0" lvl="0" indent="0" algn="ctr" defTabSz="466725">
            <a:lnSpc>
              <a:spcPct val="90000"/>
            </a:lnSpc>
            <a:spcBef>
              <a:spcPct val="0"/>
            </a:spcBef>
            <a:spcAft>
              <a:spcPct val="35000"/>
            </a:spcAft>
            <a:buNone/>
          </a:pPr>
          <a:r>
            <a:rPr lang="en-US" sz="1000" b="0" i="0" kern="1200"/>
            <a:t>a multidisciplinary mental health service for pregnant and postnatal women with severe and complex mental illness</a:t>
          </a:r>
        </a:p>
        <a:p>
          <a:pPr marL="0" lvl="0" indent="0" algn="ctr" defTabSz="466725">
            <a:lnSpc>
              <a:spcPct val="90000"/>
            </a:lnSpc>
            <a:spcBef>
              <a:spcPct val="0"/>
            </a:spcBef>
            <a:spcAft>
              <a:spcPct val="35000"/>
            </a:spcAft>
            <a:buNone/>
          </a:pPr>
          <a:r>
            <a:rPr lang="en-US" sz="1050" b="0" i="0" kern="1200"/>
            <a:t>Wooden Spoon House </a:t>
          </a:r>
          <a:r>
            <a:rPr lang="en-GB" sz="1050" b="0" i="0" kern="1200"/>
            <a:t>SE11 4TH</a:t>
          </a:r>
        </a:p>
        <a:p>
          <a:pPr marL="0" lvl="0" indent="0" algn="ctr" defTabSz="466725">
            <a:lnSpc>
              <a:spcPct val="90000"/>
            </a:lnSpc>
            <a:spcBef>
              <a:spcPct val="0"/>
            </a:spcBef>
            <a:spcAft>
              <a:spcPct val="35000"/>
            </a:spcAft>
            <a:buNone/>
          </a:pPr>
          <a:r>
            <a:rPr lang="en-GB" sz="1050" b="0" i="0" kern="1200"/>
            <a:t>020 3228 8800</a:t>
          </a:r>
          <a:endParaRPr lang="en-US" sz="1050" b="0" i="0" kern="1200"/>
        </a:p>
        <a:p>
          <a:pPr marL="0" lvl="0" indent="0" algn="ctr" defTabSz="466725">
            <a:lnSpc>
              <a:spcPct val="90000"/>
            </a:lnSpc>
            <a:spcBef>
              <a:spcPct val="0"/>
            </a:spcBef>
            <a:spcAft>
              <a:spcPct val="35000"/>
            </a:spcAft>
            <a:buNone/>
          </a:pPr>
          <a:r>
            <a:rPr lang="en-GB" sz="1050" b="0" i="0" kern="1200">
              <a:solidFill>
                <a:schemeClr val="bg1"/>
              </a:solidFill>
              <a:hlinkClick xmlns:r="http://schemas.openxmlformats.org/officeDocument/2006/relationships" r:id="rId1">
                <a:extLst>
                  <a:ext uri="{A12FA001-AC4F-418D-AE19-62706E023703}">
                    <ahyp:hlinkClr xmlns:ahyp="http://schemas.microsoft.com/office/drawing/2018/hyperlinkcolor" val="tx"/>
                  </a:ext>
                </a:extLst>
              </a:hlinkClick>
            </a:rPr>
            <a:t>slm-tr.perinatalservicereferrals@nhs.net</a:t>
          </a:r>
          <a:endParaRPr lang="en-GB" sz="1050" b="0" i="0" kern="1200">
            <a:solidFill>
              <a:schemeClr val="bg1"/>
            </a:solidFill>
          </a:endParaRPr>
        </a:p>
        <a:p>
          <a:pPr marL="0" lvl="0" indent="0" algn="ctr" defTabSz="466725">
            <a:lnSpc>
              <a:spcPct val="90000"/>
            </a:lnSpc>
            <a:spcBef>
              <a:spcPct val="0"/>
            </a:spcBef>
            <a:spcAft>
              <a:spcPct val="35000"/>
            </a:spcAft>
            <a:buNone/>
          </a:pPr>
          <a:r>
            <a:rPr lang="en-US" sz="1050" b="1" i="0" kern="1200"/>
            <a:t>Mother and Baby Unit: </a:t>
          </a:r>
          <a:r>
            <a:rPr lang="en-US" sz="1050" b="0" i="0" kern="1200" err="1"/>
            <a:t>Bethlem</a:t>
          </a:r>
          <a:r>
            <a:rPr lang="en-US" sz="1050" b="0" i="0" kern="1200"/>
            <a:t> Royal Hospital, Referrals: email mbunurses@slam.nhs.uk or submit through </a:t>
          </a:r>
          <a:r>
            <a:rPr lang="en-US" sz="1050" b="0" i="0" kern="1200" err="1"/>
            <a:t>WebBeds</a:t>
          </a:r>
          <a:r>
            <a:rPr lang="en-US" sz="1050" b="0" i="0" kern="1200"/>
            <a:t> at </a:t>
          </a:r>
          <a:r>
            <a:rPr lang="en-US" sz="1050" b="0" i="0" kern="1200">
              <a:solidFill>
                <a:schemeClr val="bg1"/>
              </a:solidFill>
              <a:hlinkClick xmlns:r="http://schemas.openxmlformats.org/officeDocument/2006/relationships" r:id="rId2">
                <a:extLst>
                  <a:ext uri="{A12FA001-AC4F-418D-AE19-62706E023703}">
                    <ahyp:hlinkClr xmlns:ahyp="http://schemas.microsoft.com/office/drawing/2018/hyperlinkcolor" val="tx"/>
                  </a:ext>
                </a:extLst>
              </a:hlinkClick>
            </a:rPr>
            <a:t>www.nhswebbeds.co.uk</a:t>
          </a:r>
          <a:r>
            <a:rPr lang="en-US" sz="1050" b="0" i="0" kern="1200">
              <a:solidFill>
                <a:schemeClr val="bg1"/>
              </a:solidFill>
            </a:rPr>
            <a:t> </a:t>
          </a:r>
          <a:endParaRPr lang="en-GB" sz="1050" kern="1200">
            <a:solidFill>
              <a:schemeClr val="bg1"/>
            </a:solidFill>
          </a:endParaRPr>
        </a:p>
      </dsp:txBody>
      <dsp:txXfrm>
        <a:off x="807" y="1740535"/>
        <a:ext cx="2569852" cy="1740535"/>
      </dsp:txXfrm>
    </dsp:sp>
    <dsp:sp modelId="{075C8DDA-A225-4B06-80EF-5A4E94E4F5F3}">
      <dsp:nvSpPr>
        <dsp:cNvPr id="0" name=""/>
        <dsp:cNvSpPr/>
      </dsp:nvSpPr>
      <dsp:spPr>
        <a:xfrm>
          <a:off x="562880"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519A14A-11AC-4E70-9B4F-010CFFB264AF}">
      <dsp:nvSpPr>
        <dsp:cNvPr id="0" name=""/>
        <dsp:cNvSpPr/>
      </dsp:nvSpPr>
      <dsp:spPr>
        <a:xfrm>
          <a:off x="2649399" y="0"/>
          <a:ext cx="2569852" cy="435133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i="0" kern="1200"/>
            <a:t>Early intervention and specialist  health visiting </a:t>
          </a:r>
        </a:p>
        <a:p>
          <a:pPr marL="0" lvl="0" indent="0" algn="l" defTabSz="533400">
            <a:lnSpc>
              <a:spcPct val="90000"/>
            </a:lnSpc>
            <a:spcBef>
              <a:spcPct val="0"/>
            </a:spcBef>
            <a:spcAft>
              <a:spcPct val="35000"/>
            </a:spcAft>
            <a:buNone/>
          </a:pPr>
          <a:r>
            <a:rPr lang="en-US" sz="1100" b="0" i="0" kern="1200"/>
            <a:t>This service provides intensive support to families with additional support needs including  significant mental health conditions</a:t>
          </a:r>
          <a:endParaRPr lang="en-US" sz="1100" b="0" i="0" kern="1200">
            <a:solidFill>
              <a:schemeClr val="bg1"/>
            </a:solidFill>
          </a:endParaRPr>
        </a:p>
        <a:p>
          <a:pPr marL="0" lvl="0" indent="0" algn="l" defTabSz="533400">
            <a:lnSpc>
              <a:spcPct val="90000"/>
            </a:lnSpc>
            <a:spcBef>
              <a:spcPct val="0"/>
            </a:spcBef>
            <a:spcAft>
              <a:spcPct val="35000"/>
            </a:spcAft>
            <a:buNone/>
          </a:pPr>
          <a:r>
            <a:rPr lang="en-US" sz="1100" kern="1200">
              <a:solidFill>
                <a:schemeClr val="bg1"/>
              </a:solidFill>
              <a:hlinkClick xmlns:r="http://schemas.openxmlformats.org/officeDocument/2006/relationships" r:id="rId4">
                <a:extLst>
                  <a:ext uri="{A12FA001-AC4F-418D-AE19-62706E023703}">
                    <ahyp:hlinkClr xmlns:ahyp="http://schemas.microsoft.com/office/drawing/2018/hyperlinkcolor" val="tx"/>
                  </a:ext>
                </a:extLst>
              </a:hlinkClick>
            </a:rPr>
            <a:t>Health visiting service | Evelina London</a:t>
          </a:r>
          <a:endParaRPr lang="en-US" sz="1100" b="0" i="0" kern="1200">
            <a:solidFill>
              <a:schemeClr val="bg1"/>
            </a:solidFill>
          </a:endParaRPr>
        </a:p>
      </dsp:txBody>
      <dsp:txXfrm>
        <a:off x="2649399" y="1740535"/>
        <a:ext cx="2569852" cy="1740535"/>
      </dsp:txXfrm>
    </dsp:sp>
    <dsp:sp modelId="{2917AAF9-C32A-4952-842C-1A8FF68EFBA9}">
      <dsp:nvSpPr>
        <dsp:cNvPr id="0" name=""/>
        <dsp:cNvSpPr/>
      </dsp:nvSpPr>
      <dsp:spPr>
        <a:xfrm>
          <a:off x="3209828"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5"/>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D6831FC-C136-4F23-BD54-063B23729F93}">
      <dsp:nvSpPr>
        <dsp:cNvPr id="0" name=""/>
        <dsp:cNvSpPr/>
      </dsp:nvSpPr>
      <dsp:spPr>
        <a:xfrm>
          <a:off x="5297992" y="0"/>
          <a:ext cx="2569852" cy="435133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t" anchorCtr="1">
          <a:noAutofit/>
        </a:bodyPr>
        <a:lstStyle/>
        <a:p>
          <a:pPr marL="0" lvl="0" indent="0" algn="l" defTabSz="444500">
            <a:lnSpc>
              <a:spcPct val="90000"/>
            </a:lnSpc>
            <a:spcBef>
              <a:spcPct val="0"/>
            </a:spcBef>
            <a:spcAft>
              <a:spcPct val="35000"/>
            </a:spcAft>
            <a:buNone/>
          </a:pPr>
          <a:endParaRPr lang="en-GB" sz="1000" b="1" kern="1200"/>
        </a:p>
        <a:p>
          <a:pPr marL="0" lvl="0" indent="0" algn="ctr" defTabSz="444500">
            <a:lnSpc>
              <a:spcPct val="90000"/>
            </a:lnSpc>
            <a:spcBef>
              <a:spcPct val="0"/>
            </a:spcBef>
            <a:spcAft>
              <a:spcPct val="35000"/>
            </a:spcAft>
            <a:buNone/>
          </a:pPr>
          <a:r>
            <a:rPr lang="en-GB" sz="1200" b="1" kern="1200"/>
            <a:t>Healing Experience of Loss and Trauma Service</a:t>
          </a:r>
          <a:endParaRPr lang="en-GB" sz="1200" kern="1200"/>
        </a:p>
        <a:p>
          <a:pPr marL="114300" lvl="1" indent="-114300" algn="ctr" defTabSz="533400">
            <a:lnSpc>
              <a:spcPct val="90000"/>
            </a:lnSpc>
            <a:spcBef>
              <a:spcPct val="0"/>
            </a:spcBef>
            <a:spcAft>
              <a:spcPct val="15000"/>
            </a:spcAft>
            <a:buChar char="•"/>
          </a:pPr>
          <a:r>
            <a:rPr lang="en-US" sz="1200" kern="1200"/>
            <a:t>Psychological support for women/birthing people with moderate to severe mental health difficulties who have experienced perinatal loss</a:t>
          </a:r>
          <a:endParaRPr lang="en-GB" sz="1200" kern="1200"/>
        </a:p>
        <a:p>
          <a:pPr marL="114300" lvl="1" indent="-114300" algn="ctr" defTabSz="533400">
            <a:lnSpc>
              <a:spcPct val="90000"/>
            </a:lnSpc>
            <a:spcBef>
              <a:spcPct val="0"/>
            </a:spcBef>
            <a:spcAft>
              <a:spcPct val="15000"/>
            </a:spcAft>
            <a:buChar char="•"/>
          </a:pPr>
          <a:r>
            <a:rPr lang="en-US" sz="1200" u="sng" kern="1200">
              <a:solidFill>
                <a:schemeClr val="bg1"/>
              </a:solidFill>
              <a:hlinkClick xmlns:r="http://schemas.openxmlformats.org/officeDocument/2006/relationships" r:id="rId6">
                <a:extLst>
                  <a:ext uri="{A12FA001-AC4F-418D-AE19-62706E023703}">
                    <ahyp:hlinkClr xmlns:ahyp="http://schemas.microsoft.com/office/drawing/2018/hyperlinkcolor" val="tx"/>
                  </a:ext>
                </a:extLst>
              </a:hlinkClick>
            </a:rPr>
            <a:t>Helixreferrals@slam.nhs.uk</a:t>
          </a:r>
          <a:endParaRPr lang="en-GB" sz="1200" kern="1200">
            <a:solidFill>
              <a:schemeClr val="bg1"/>
            </a:solidFill>
          </a:endParaRPr>
        </a:p>
      </dsp:txBody>
      <dsp:txXfrm>
        <a:off x="5297992" y="1740535"/>
        <a:ext cx="2569852" cy="1740535"/>
      </dsp:txXfrm>
    </dsp:sp>
    <dsp:sp modelId="{34F46223-B1A9-4884-B46D-D9A0A652D132}">
      <dsp:nvSpPr>
        <dsp:cNvPr id="0" name=""/>
        <dsp:cNvSpPr/>
      </dsp:nvSpPr>
      <dsp:spPr>
        <a:xfrm>
          <a:off x="5856776"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7"/>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1675962-D21D-46C7-BA67-94B3904D4CE4}">
      <dsp:nvSpPr>
        <dsp:cNvPr id="0" name=""/>
        <dsp:cNvSpPr/>
      </dsp:nvSpPr>
      <dsp:spPr>
        <a:xfrm>
          <a:off x="7943295" y="0"/>
          <a:ext cx="2569852" cy="4351338"/>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n-GB" sz="1300" b="1" kern="1200"/>
            <a:t>Breathe Melodies </a:t>
          </a:r>
        </a:p>
        <a:p>
          <a:pPr marL="0" lvl="0" indent="0" algn="ctr" defTabSz="577850">
            <a:lnSpc>
              <a:spcPct val="90000"/>
            </a:lnSpc>
            <a:spcBef>
              <a:spcPct val="0"/>
            </a:spcBef>
            <a:spcAft>
              <a:spcPct val="35000"/>
            </a:spcAft>
            <a:buNone/>
          </a:pPr>
          <a:r>
            <a:rPr lang="en-GB" sz="1300" kern="1200"/>
            <a:t>A group singing programme for new mothers (and their babies) looking to boost emotional and mental wellbeing</a:t>
          </a:r>
        </a:p>
        <a:p>
          <a:pPr marL="0" lvl="0" indent="0" algn="ctr" defTabSz="577850">
            <a:lnSpc>
              <a:spcPct val="90000"/>
            </a:lnSpc>
            <a:spcBef>
              <a:spcPct val="0"/>
            </a:spcBef>
            <a:spcAft>
              <a:spcPct val="35000"/>
            </a:spcAft>
            <a:buNone/>
          </a:pPr>
          <a:r>
            <a:rPr lang="en-GB" sz="1300" kern="1200">
              <a:solidFill>
                <a:schemeClr val="bg1"/>
              </a:solidFill>
              <a:hlinkClick xmlns:r="http://schemas.openxmlformats.org/officeDocument/2006/relationships" r:id="rId8">
                <a:extLst>
                  <a:ext uri="{A12FA001-AC4F-418D-AE19-62706E023703}">
                    <ahyp:hlinkClr xmlns:ahyp="http://schemas.microsoft.com/office/drawing/2018/hyperlinkcolor" val="tx"/>
                  </a:ext>
                </a:extLst>
              </a:hlinkClick>
            </a:rPr>
            <a:t>Breathe Melodies for Mums - Breathe</a:t>
          </a:r>
          <a:endParaRPr lang="en-GB" sz="1300" kern="1200">
            <a:solidFill>
              <a:schemeClr val="bg1"/>
            </a:solidFill>
          </a:endParaRPr>
        </a:p>
      </dsp:txBody>
      <dsp:txXfrm>
        <a:off x="7943295" y="1740535"/>
        <a:ext cx="2569852" cy="1740535"/>
      </dsp:txXfrm>
    </dsp:sp>
    <dsp:sp modelId="{A7E9A9AB-EADC-4156-80E8-0A7EC087D701}">
      <dsp:nvSpPr>
        <dsp:cNvPr id="0" name=""/>
        <dsp:cNvSpPr/>
      </dsp:nvSpPr>
      <dsp:spPr>
        <a:xfrm>
          <a:off x="8503724" y="261080"/>
          <a:ext cx="1448995" cy="1448995"/>
        </a:xfrm>
        <a:prstGeom prst="ellipse">
          <a:avLst/>
        </a:prstGeom>
        <a:blipFill>
          <a:blip xmlns:r="http://schemas.openxmlformats.org/officeDocument/2006/relationships">
            <a:extLst>
              <a:ext uri="{96DAC541-7B7A-43D3-8B79-37D633B846F1}">
                <asvg:svgBlip xmlns:asvg="http://schemas.microsoft.com/office/drawing/2016/SVG/main" r:embed="rId9"/>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B19D23D-F4F7-4084-93A4-420A97FF76E0}">
      <dsp:nvSpPr>
        <dsp:cNvPr id="0" name=""/>
        <dsp:cNvSpPr/>
      </dsp:nvSpPr>
      <dsp:spPr>
        <a:xfrm>
          <a:off x="864483" y="3646258"/>
          <a:ext cx="8563929" cy="705079"/>
        </a:xfrm>
        <a:prstGeom prst="leftRightArrow">
          <a:avLst/>
        </a:prstGeom>
        <a:solidFill>
          <a:schemeClr val="accent5">
            <a:tint val="6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1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88F12-A7F8-75D4-6FF0-710E704A18B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10DC36E3-24DB-638F-B7A9-A23A0D22D6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057DD47B-AA8E-585E-3E9E-0B719C236DFB}"/>
              </a:ext>
            </a:extLst>
          </p:cNvPr>
          <p:cNvSpPr>
            <a:spLocks noGrp="1"/>
          </p:cNvSpPr>
          <p:nvPr>
            <p:ph type="dt" sz="half" idx="10"/>
          </p:nvPr>
        </p:nvSpPr>
        <p:spPr/>
        <p:txBody>
          <a:bodyPr/>
          <a:lstStyle/>
          <a:p>
            <a:fld id="{62E814EA-F140-41EE-B093-07E83426A322}" type="datetimeFigureOut">
              <a:rPr lang="en-GB" smtClean="0"/>
              <a:t>29/06/2026</a:t>
            </a:fld>
            <a:endParaRPr lang="en-GB"/>
          </a:p>
        </p:txBody>
      </p:sp>
      <p:sp>
        <p:nvSpPr>
          <p:cNvPr id="5" name="Footer Placeholder 4">
            <a:extLst>
              <a:ext uri="{FF2B5EF4-FFF2-40B4-BE49-F238E27FC236}">
                <a16:creationId xmlns:a16="http://schemas.microsoft.com/office/drawing/2014/main" id="{B747D03C-0D02-FE25-7648-EA17377645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BF2F110-3950-7696-D013-C412347DBC0A}"/>
              </a:ext>
            </a:extLst>
          </p:cNvPr>
          <p:cNvSpPr>
            <a:spLocks noGrp="1"/>
          </p:cNvSpPr>
          <p:nvPr>
            <p:ph type="sldNum" sz="quarter" idx="12"/>
          </p:nvPr>
        </p:nvSpPr>
        <p:spPr/>
        <p:txBody>
          <a:bodyPr/>
          <a:lstStyle/>
          <a:p>
            <a:fld id="{82F7DA92-A73D-4ECA-8E89-16FB834D4E07}" type="slidenum">
              <a:rPr lang="en-GB" smtClean="0"/>
              <a:t>‹#›</a:t>
            </a:fld>
            <a:endParaRPr lang="en-GB"/>
          </a:p>
        </p:txBody>
      </p:sp>
    </p:spTree>
    <p:extLst>
      <p:ext uri="{BB962C8B-B14F-4D97-AF65-F5344CB8AC3E}">
        <p14:creationId xmlns:p14="http://schemas.microsoft.com/office/powerpoint/2010/main" val="1717682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2BFCA-B668-FB58-F63F-A062A2AC4084}"/>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EDF56B42-E074-9FAB-973C-894DCFFCC63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CF8CC8E6-B762-894D-124A-DF26F4C17829}"/>
              </a:ext>
            </a:extLst>
          </p:cNvPr>
          <p:cNvSpPr>
            <a:spLocks noGrp="1"/>
          </p:cNvSpPr>
          <p:nvPr>
            <p:ph type="dt" sz="half" idx="10"/>
          </p:nvPr>
        </p:nvSpPr>
        <p:spPr/>
        <p:txBody>
          <a:bodyPr/>
          <a:lstStyle/>
          <a:p>
            <a:fld id="{62E814EA-F140-41EE-B093-07E83426A322}" type="datetimeFigureOut">
              <a:rPr lang="en-GB" smtClean="0"/>
              <a:t>29/06/2026</a:t>
            </a:fld>
            <a:endParaRPr lang="en-GB"/>
          </a:p>
        </p:txBody>
      </p:sp>
      <p:sp>
        <p:nvSpPr>
          <p:cNvPr id="5" name="Footer Placeholder 4">
            <a:extLst>
              <a:ext uri="{FF2B5EF4-FFF2-40B4-BE49-F238E27FC236}">
                <a16:creationId xmlns:a16="http://schemas.microsoft.com/office/drawing/2014/main" id="{B1D47DDC-E1E3-6D2A-DF76-133E8121BD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94B1D68-B623-E7CA-A125-94002F76E9BB}"/>
              </a:ext>
            </a:extLst>
          </p:cNvPr>
          <p:cNvSpPr>
            <a:spLocks noGrp="1"/>
          </p:cNvSpPr>
          <p:nvPr>
            <p:ph type="sldNum" sz="quarter" idx="12"/>
          </p:nvPr>
        </p:nvSpPr>
        <p:spPr/>
        <p:txBody>
          <a:bodyPr/>
          <a:lstStyle/>
          <a:p>
            <a:fld id="{82F7DA92-A73D-4ECA-8E89-16FB834D4E07}" type="slidenum">
              <a:rPr lang="en-GB" smtClean="0"/>
              <a:t>‹#›</a:t>
            </a:fld>
            <a:endParaRPr lang="en-GB"/>
          </a:p>
        </p:txBody>
      </p:sp>
    </p:spTree>
    <p:extLst>
      <p:ext uri="{BB962C8B-B14F-4D97-AF65-F5344CB8AC3E}">
        <p14:creationId xmlns:p14="http://schemas.microsoft.com/office/powerpoint/2010/main" val="4155964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4CCF89-5698-0308-5022-837CFE6C1D39}"/>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286E6A99-C7C4-6952-471D-D3A8970191A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FFE7EC4-D8CC-0271-C165-90CF2F752FE9}"/>
              </a:ext>
            </a:extLst>
          </p:cNvPr>
          <p:cNvSpPr>
            <a:spLocks noGrp="1"/>
          </p:cNvSpPr>
          <p:nvPr>
            <p:ph type="dt" sz="half" idx="10"/>
          </p:nvPr>
        </p:nvSpPr>
        <p:spPr/>
        <p:txBody>
          <a:bodyPr/>
          <a:lstStyle/>
          <a:p>
            <a:fld id="{62E814EA-F140-41EE-B093-07E83426A322}" type="datetimeFigureOut">
              <a:rPr lang="en-GB" smtClean="0"/>
              <a:t>29/06/2026</a:t>
            </a:fld>
            <a:endParaRPr lang="en-GB"/>
          </a:p>
        </p:txBody>
      </p:sp>
      <p:sp>
        <p:nvSpPr>
          <p:cNvPr id="5" name="Footer Placeholder 4">
            <a:extLst>
              <a:ext uri="{FF2B5EF4-FFF2-40B4-BE49-F238E27FC236}">
                <a16:creationId xmlns:a16="http://schemas.microsoft.com/office/drawing/2014/main" id="{C133343B-B711-CEAB-EA2E-DC48D3E8F8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DA493D-17FA-488C-198A-4F95DAC42A6D}"/>
              </a:ext>
            </a:extLst>
          </p:cNvPr>
          <p:cNvSpPr>
            <a:spLocks noGrp="1"/>
          </p:cNvSpPr>
          <p:nvPr>
            <p:ph type="sldNum" sz="quarter" idx="12"/>
          </p:nvPr>
        </p:nvSpPr>
        <p:spPr/>
        <p:txBody>
          <a:bodyPr/>
          <a:lstStyle/>
          <a:p>
            <a:fld id="{82F7DA92-A73D-4ECA-8E89-16FB834D4E07}" type="slidenum">
              <a:rPr lang="en-GB" smtClean="0"/>
              <a:t>‹#›</a:t>
            </a:fld>
            <a:endParaRPr lang="en-GB"/>
          </a:p>
        </p:txBody>
      </p:sp>
    </p:spTree>
    <p:extLst>
      <p:ext uri="{BB962C8B-B14F-4D97-AF65-F5344CB8AC3E}">
        <p14:creationId xmlns:p14="http://schemas.microsoft.com/office/powerpoint/2010/main" val="19105403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882639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61096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6086254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6/29/2026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804739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6/29/2026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857885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6/29/2026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1975705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6/29/2026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167243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681844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09211-5330-7217-927E-CEB93BC3748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2F6906F-611D-D7C0-3DD4-6DC4DE1296C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11CDFE2-A4E1-D71B-E7C0-D23F841747C5}"/>
              </a:ext>
            </a:extLst>
          </p:cNvPr>
          <p:cNvSpPr>
            <a:spLocks noGrp="1"/>
          </p:cNvSpPr>
          <p:nvPr>
            <p:ph type="dt" sz="half" idx="10"/>
          </p:nvPr>
        </p:nvSpPr>
        <p:spPr/>
        <p:txBody>
          <a:bodyPr/>
          <a:lstStyle/>
          <a:p>
            <a:fld id="{62E814EA-F140-41EE-B093-07E83426A322}" type="datetimeFigureOut">
              <a:rPr lang="en-GB" smtClean="0"/>
              <a:t>29/06/2026</a:t>
            </a:fld>
            <a:endParaRPr lang="en-GB"/>
          </a:p>
        </p:txBody>
      </p:sp>
      <p:sp>
        <p:nvSpPr>
          <p:cNvPr id="5" name="Footer Placeholder 4">
            <a:extLst>
              <a:ext uri="{FF2B5EF4-FFF2-40B4-BE49-F238E27FC236}">
                <a16:creationId xmlns:a16="http://schemas.microsoft.com/office/drawing/2014/main" id="{481309F9-69AD-8DF9-C14A-50DEA9DF12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4128CB-4BDD-0F33-419D-A843514514F0}"/>
              </a:ext>
            </a:extLst>
          </p:cNvPr>
          <p:cNvSpPr>
            <a:spLocks noGrp="1"/>
          </p:cNvSpPr>
          <p:nvPr>
            <p:ph type="sldNum" sz="quarter" idx="12"/>
          </p:nvPr>
        </p:nvSpPr>
        <p:spPr/>
        <p:txBody>
          <a:bodyPr/>
          <a:lstStyle/>
          <a:p>
            <a:fld id="{82F7DA92-A73D-4ECA-8E89-16FB834D4E07}" type="slidenum">
              <a:rPr lang="en-GB" smtClean="0"/>
              <a:t>‹#›</a:t>
            </a:fld>
            <a:endParaRPr lang="en-GB"/>
          </a:p>
        </p:txBody>
      </p:sp>
    </p:spTree>
    <p:extLst>
      <p:ext uri="{BB962C8B-B14F-4D97-AF65-F5344CB8AC3E}">
        <p14:creationId xmlns:p14="http://schemas.microsoft.com/office/powerpoint/2010/main" val="9680524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0953931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7630949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913424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C0465-0C5A-3724-7CE6-BB265AAA182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7D72E72B-B734-33EE-155A-456D6F6EF67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CB0C5BC-0C8E-8569-83A6-22D5081539F4}"/>
              </a:ext>
            </a:extLst>
          </p:cNvPr>
          <p:cNvSpPr>
            <a:spLocks noGrp="1"/>
          </p:cNvSpPr>
          <p:nvPr>
            <p:ph type="dt" sz="half" idx="10"/>
          </p:nvPr>
        </p:nvSpPr>
        <p:spPr/>
        <p:txBody>
          <a:bodyPr/>
          <a:lstStyle/>
          <a:p>
            <a:fld id="{62E814EA-F140-41EE-B093-07E83426A322}" type="datetimeFigureOut">
              <a:rPr lang="en-GB" smtClean="0"/>
              <a:t>29/06/2026</a:t>
            </a:fld>
            <a:endParaRPr lang="en-GB"/>
          </a:p>
        </p:txBody>
      </p:sp>
      <p:sp>
        <p:nvSpPr>
          <p:cNvPr id="5" name="Footer Placeholder 4">
            <a:extLst>
              <a:ext uri="{FF2B5EF4-FFF2-40B4-BE49-F238E27FC236}">
                <a16:creationId xmlns:a16="http://schemas.microsoft.com/office/drawing/2014/main" id="{61DF8C48-4D8F-CB8F-7308-CB5B0E1050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681059-CF28-A07B-BED5-7CAECAA59913}"/>
              </a:ext>
            </a:extLst>
          </p:cNvPr>
          <p:cNvSpPr>
            <a:spLocks noGrp="1"/>
          </p:cNvSpPr>
          <p:nvPr>
            <p:ph type="sldNum" sz="quarter" idx="12"/>
          </p:nvPr>
        </p:nvSpPr>
        <p:spPr/>
        <p:txBody>
          <a:bodyPr/>
          <a:lstStyle/>
          <a:p>
            <a:fld id="{82F7DA92-A73D-4ECA-8E89-16FB834D4E07}" type="slidenum">
              <a:rPr lang="en-GB" smtClean="0"/>
              <a:t>‹#›</a:t>
            </a:fld>
            <a:endParaRPr lang="en-GB"/>
          </a:p>
        </p:txBody>
      </p:sp>
    </p:spTree>
    <p:extLst>
      <p:ext uri="{BB962C8B-B14F-4D97-AF65-F5344CB8AC3E}">
        <p14:creationId xmlns:p14="http://schemas.microsoft.com/office/powerpoint/2010/main" val="3590428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CDBE6-C628-0589-20E5-907E5FC54D3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255AC13-7369-098A-579C-72794C9AF20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CAB2BA9A-40E3-0C92-B46E-836A55B0816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023E1C27-64DA-DA29-57C9-B032509B8209}"/>
              </a:ext>
            </a:extLst>
          </p:cNvPr>
          <p:cNvSpPr>
            <a:spLocks noGrp="1"/>
          </p:cNvSpPr>
          <p:nvPr>
            <p:ph type="dt" sz="half" idx="10"/>
          </p:nvPr>
        </p:nvSpPr>
        <p:spPr/>
        <p:txBody>
          <a:bodyPr/>
          <a:lstStyle/>
          <a:p>
            <a:fld id="{62E814EA-F140-41EE-B093-07E83426A322}" type="datetimeFigureOut">
              <a:rPr lang="en-GB" smtClean="0"/>
              <a:t>29/06/2026</a:t>
            </a:fld>
            <a:endParaRPr lang="en-GB"/>
          </a:p>
        </p:txBody>
      </p:sp>
      <p:sp>
        <p:nvSpPr>
          <p:cNvPr id="6" name="Footer Placeholder 5">
            <a:extLst>
              <a:ext uri="{FF2B5EF4-FFF2-40B4-BE49-F238E27FC236}">
                <a16:creationId xmlns:a16="http://schemas.microsoft.com/office/drawing/2014/main" id="{F3100845-BF52-6770-7061-B3D0FAC4B1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FF1C8EC-E21B-A312-4C65-EBAA01D6665A}"/>
              </a:ext>
            </a:extLst>
          </p:cNvPr>
          <p:cNvSpPr>
            <a:spLocks noGrp="1"/>
          </p:cNvSpPr>
          <p:nvPr>
            <p:ph type="sldNum" sz="quarter" idx="12"/>
          </p:nvPr>
        </p:nvSpPr>
        <p:spPr/>
        <p:txBody>
          <a:bodyPr/>
          <a:lstStyle/>
          <a:p>
            <a:fld id="{82F7DA92-A73D-4ECA-8E89-16FB834D4E07}" type="slidenum">
              <a:rPr lang="en-GB" smtClean="0"/>
              <a:t>‹#›</a:t>
            </a:fld>
            <a:endParaRPr lang="en-GB"/>
          </a:p>
        </p:txBody>
      </p:sp>
    </p:spTree>
    <p:extLst>
      <p:ext uri="{BB962C8B-B14F-4D97-AF65-F5344CB8AC3E}">
        <p14:creationId xmlns:p14="http://schemas.microsoft.com/office/powerpoint/2010/main" val="4128190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4EC4E-EC3F-EE13-CAD8-8F82F9B45F38}"/>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87344E98-7C2E-3039-203F-28E2C35CC0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5AE67E8-4EA4-A631-1BB3-886C24680CF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C539B503-F95D-503A-ED27-B6B44558D4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7A073FC-6060-8964-72AD-B16D1ACC7C7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2BBDBE55-6EA1-25DA-6019-BE231CDE14F1}"/>
              </a:ext>
            </a:extLst>
          </p:cNvPr>
          <p:cNvSpPr>
            <a:spLocks noGrp="1"/>
          </p:cNvSpPr>
          <p:nvPr>
            <p:ph type="dt" sz="half" idx="10"/>
          </p:nvPr>
        </p:nvSpPr>
        <p:spPr/>
        <p:txBody>
          <a:bodyPr/>
          <a:lstStyle/>
          <a:p>
            <a:fld id="{62E814EA-F140-41EE-B093-07E83426A322}" type="datetimeFigureOut">
              <a:rPr lang="en-GB" smtClean="0"/>
              <a:t>29/06/2026</a:t>
            </a:fld>
            <a:endParaRPr lang="en-GB"/>
          </a:p>
        </p:txBody>
      </p:sp>
      <p:sp>
        <p:nvSpPr>
          <p:cNvPr id="8" name="Footer Placeholder 7">
            <a:extLst>
              <a:ext uri="{FF2B5EF4-FFF2-40B4-BE49-F238E27FC236}">
                <a16:creationId xmlns:a16="http://schemas.microsoft.com/office/drawing/2014/main" id="{4EBA1E21-1652-176A-66F6-E6447486740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2C5683E-826D-83BD-39BA-EB6907AC9A56}"/>
              </a:ext>
            </a:extLst>
          </p:cNvPr>
          <p:cNvSpPr>
            <a:spLocks noGrp="1"/>
          </p:cNvSpPr>
          <p:nvPr>
            <p:ph type="sldNum" sz="quarter" idx="12"/>
          </p:nvPr>
        </p:nvSpPr>
        <p:spPr/>
        <p:txBody>
          <a:bodyPr/>
          <a:lstStyle/>
          <a:p>
            <a:fld id="{82F7DA92-A73D-4ECA-8E89-16FB834D4E07}" type="slidenum">
              <a:rPr lang="en-GB" smtClean="0"/>
              <a:t>‹#›</a:t>
            </a:fld>
            <a:endParaRPr lang="en-GB"/>
          </a:p>
        </p:txBody>
      </p:sp>
    </p:spTree>
    <p:extLst>
      <p:ext uri="{BB962C8B-B14F-4D97-AF65-F5344CB8AC3E}">
        <p14:creationId xmlns:p14="http://schemas.microsoft.com/office/powerpoint/2010/main" val="1620114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65F98-92CC-9239-4BED-A184AE43BDE3}"/>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E8252922-E433-93EC-ECEF-B1F0D1AB55BC}"/>
              </a:ext>
            </a:extLst>
          </p:cNvPr>
          <p:cNvSpPr>
            <a:spLocks noGrp="1"/>
          </p:cNvSpPr>
          <p:nvPr>
            <p:ph type="dt" sz="half" idx="10"/>
          </p:nvPr>
        </p:nvSpPr>
        <p:spPr/>
        <p:txBody>
          <a:bodyPr/>
          <a:lstStyle/>
          <a:p>
            <a:fld id="{62E814EA-F140-41EE-B093-07E83426A322}" type="datetimeFigureOut">
              <a:rPr lang="en-GB" smtClean="0"/>
              <a:t>29/06/2026</a:t>
            </a:fld>
            <a:endParaRPr lang="en-GB"/>
          </a:p>
        </p:txBody>
      </p:sp>
      <p:sp>
        <p:nvSpPr>
          <p:cNvPr id="4" name="Footer Placeholder 3">
            <a:extLst>
              <a:ext uri="{FF2B5EF4-FFF2-40B4-BE49-F238E27FC236}">
                <a16:creationId xmlns:a16="http://schemas.microsoft.com/office/drawing/2014/main" id="{F8EDC9EC-B0F7-FF33-AD46-1CB2CFF9393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572EA98-ABFB-9D8C-7AEF-EA7D805EDD35}"/>
              </a:ext>
            </a:extLst>
          </p:cNvPr>
          <p:cNvSpPr>
            <a:spLocks noGrp="1"/>
          </p:cNvSpPr>
          <p:nvPr>
            <p:ph type="sldNum" sz="quarter" idx="12"/>
          </p:nvPr>
        </p:nvSpPr>
        <p:spPr/>
        <p:txBody>
          <a:bodyPr/>
          <a:lstStyle/>
          <a:p>
            <a:fld id="{82F7DA92-A73D-4ECA-8E89-16FB834D4E07}" type="slidenum">
              <a:rPr lang="en-GB" smtClean="0"/>
              <a:t>‹#›</a:t>
            </a:fld>
            <a:endParaRPr lang="en-GB"/>
          </a:p>
        </p:txBody>
      </p:sp>
    </p:spTree>
    <p:extLst>
      <p:ext uri="{BB962C8B-B14F-4D97-AF65-F5344CB8AC3E}">
        <p14:creationId xmlns:p14="http://schemas.microsoft.com/office/powerpoint/2010/main" val="2559142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D43E767-A803-2339-7C51-52230E107733}"/>
              </a:ext>
            </a:extLst>
          </p:cNvPr>
          <p:cNvSpPr>
            <a:spLocks noGrp="1"/>
          </p:cNvSpPr>
          <p:nvPr>
            <p:ph type="dt" sz="half" idx="10"/>
          </p:nvPr>
        </p:nvSpPr>
        <p:spPr/>
        <p:txBody>
          <a:bodyPr/>
          <a:lstStyle/>
          <a:p>
            <a:fld id="{62E814EA-F140-41EE-B093-07E83426A322}" type="datetimeFigureOut">
              <a:rPr lang="en-GB" smtClean="0"/>
              <a:t>29/06/2026</a:t>
            </a:fld>
            <a:endParaRPr lang="en-GB"/>
          </a:p>
        </p:txBody>
      </p:sp>
      <p:sp>
        <p:nvSpPr>
          <p:cNvPr id="3" name="Footer Placeholder 2">
            <a:extLst>
              <a:ext uri="{FF2B5EF4-FFF2-40B4-BE49-F238E27FC236}">
                <a16:creationId xmlns:a16="http://schemas.microsoft.com/office/drawing/2014/main" id="{A5963BE6-8A1A-0E7B-BC99-59FAFF77119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66041E3-4717-B519-EF0D-EEAA5D42CABA}"/>
              </a:ext>
            </a:extLst>
          </p:cNvPr>
          <p:cNvSpPr>
            <a:spLocks noGrp="1"/>
          </p:cNvSpPr>
          <p:nvPr>
            <p:ph type="sldNum" sz="quarter" idx="12"/>
          </p:nvPr>
        </p:nvSpPr>
        <p:spPr/>
        <p:txBody>
          <a:bodyPr/>
          <a:lstStyle/>
          <a:p>
            <a:fld id="{82F7DA92-A73D-4ECA-8E89-16FB834D4E07}" type="slidenum">
              <a:rPr lang="en-GB" smtClean="0"/>
              <a:t>‹#›</a:t>
            </a:fld>
            <a:endParaRPr lang="en-GB"/>
          </a:p>
        </p:txBody>
      </p:sp>
    </p:spTree>
    <p:extLst>
      <p:ext uri="{BB962C8B-B14F-4D97-AF65-F5344CB8AC3E}">
        <p14:creationId xmlns:p14="http://schemas.microsoft.com/office/powerpoint/2010/main" val="3459017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268C8-6B0F-2BE2-69D3-64421013157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2DA09ACB-9013-8EA1-75BE-B12D6971EA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344387E0-A047-F9F6-160A-F361A87318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FE22ED8-877C-A520-47E3-21C8AD984DCD}"/>
              </a:ext>
            </a:extLst>
          </p:cNvPr>
          <p:cNvSpPr>
            <a:spLocks noGrp="1"/>
          </p:cNvSpPr>
          <p:nvPr>
            <p:ph type="dt" sz="half" idx="10"/>
          </p:nvPr>
        </p:nvSpPr>
        <p:spPr/>
        <p:txBody>
          <a:bodyPr/>
          <a:lstStyle/>
          <a:p>
            <a:fld id="{62E814EA-F140-41EE-B093-07E83426A322}" type="datetimeFigureOut">
              <a:rPr lang="en-GB" smtClean="0"/>
              <a:t>29/06/2026</a:t>
            </a:fld>
            <a:endParaRPr lang="en-GB"/>
          </a:p>
        </p:txBody>
      </p:sp>
      <p:sp>
        <p:nvSpPr>
          <p:cNvPr id="6" name="Footer Placeholder 5">
            <a:extLst>
              <a:ext uri="{FF2B5EF4-FFF2-40B4-BE49-F238E27FC236}">
                <a16:creationId xmlns:a16="http://schemas.microsoft.com/office/drawing/2014/main" id="{871C71A2-A2D1-E7F5-2562-4C0C7E0D2B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DD41B35-0861-8615-52F2-BCE2516F3859}"/>
              </a:ext>
            </a:extLst>
          </p:cNvPr>
          <p:cNvSpPr>
            <a:spLocks noGrp="1"/>
          </p:cNvSpPr>
          <p:nvPr>
            <p:ph type="sldNum" sz="quarter" idx="12"/>
          </p:nvPr>
        </p:nvSpPr>
        <p:spPr/>
        <p:txBody>
          <a:bodyPr/>
          <a:lstStyle/>
          <a:p>
            <a:fld id="{82F7DA92-A73D-4ECA-8E89-16FB834D4E07}" type="slidenum">
              <a:rPr lang="en-GB" smtClean="0"/>
              <a:t>‹#›</a:t>
            </a:fld>
            <a:endParaRPr lang="en-GB"/>
          </a:p>
        </p:txBody>
      </p:sp>
    </p:spTree>
    <p:extLst>
      <p:ext uri="{BB962C8B-B14F-4D97-AF65-F5344CB8AC3E}">
        <p14:creationId xmlns:p14="http://schemas.microsoft.com/office/powerpoint/2010/main" val="3670535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7E72C-1B29-3253-799C-96F15619D97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491A6669-3771-F3D8-84B4-6362D1F2D2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5BA779D-E1DC-34EC-7EB3-A4B92F9BA1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DC77E37-EA4B-320D-38E5-EB0299E9A265}"/>
              </a:ext>
            </a:extLst>
          </p:cNvPr>
          <p:cNvSpPr>
            <a:spLocks noGrp="1"/>
          </p:cNvSpPr>
          <p:nvPr>
            <p:ph type="dt" sz="half" idx="10"/>
          </p:nvPr>
        </p:nvSpPr>
        <p:spPr/>
        <p:txBody>
          <a:bodyPr/>
          <a:lstStyle/>
          <a:p>
            <a:fld id="{62E814EA-F140-41EE-B093-07E83426A322}" type="datetimeFigureOut">
              <a:rPr lang="en-GB" smtClean="0"/>
              <a:t>29/06/2026</a:t>
            </a:fld>
            <a:endParaRPr lang="en-GB"/>
          </a:p>
        </p:txBody>
      </p:sp>
      <p:sp>
        <p:nvSpPr>
          <p:cNvPr id="6" name="Footer Placeholder 5">
            <a:extLst>
              <a:ext uri="{FF2B5EF4-FFF2-40B4-BE49-F238E27FC236}">
                <a16:creationId xmlns:a16="http://schemas.microsoft.com/office/drawing/2014/main" id="{DEC2F06A-FB69-0908-E9C8-32CE3019CB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C0AB21B-E9D9-891D-D868-0F7A5A439228}"/>
              </a:ext>
            </a:extLst>
          </p:cNvPr>
          <p:cNvSpPr>
            <a:spLocks noGrp="1"/>
          </p:cNvSpPr>
          <p:nvPr>
            <p:ph type="sldNum" sz="quarter" idx="12"/>
          </p:nvPr>
        </p:nvSpPr>
        <p:spPr/>
        <p:txBody>
          <a:bodyPr/>
          <a:lstStyle/>
          <a:p>
            <a:fld id="{82F7DA92-A73D-4ECA-8E89-16FB834D4E07}" type="slidenum">
              <a:rPr lang="en-GB" smtClean="0"/>
              <a:t>‹#›</a:t>
            </a:fld>
            <a:endParaRPr lang="en-GB"/>
          </a:p>
        </p:txBody>
      </p:sp>
    </p:spTree>
    <p:extLst>
      <p:ext uri="{BB962C8B-B14F-4D97-AF65-F5344CB8AC3E}">
        <p14:creationId xmlns:p14="http://schemas.microsoft.com/office/powerpoint/2010/main" val="3703077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EE6A06-F924-4A20-C7E5-EB0BFD5AE6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EAF59897-51D8-25C5-C23F-32340E1399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02CCCED-38E2-F39B-DE8B-BA1D78FE6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2E814EA-F140-41EE-B093-07E83426A322}" type="datetimeFigureOut">
              <a:rPr lang="en-GB" smtClean="0"/>
              <a:t>29/06/2026</a:t>
            </a:fld>
            <a:endParaRPr lang="en-GB"/>
          </a:p>
        </p:txBody>
      </p:sp>
      <p:sp>
        <p:nvSpPr>
          <p:cNvPr id="5" name="Footer Placeholder 4">
            <a:extLst>
              <a:ext uri="{FF2B5EF4-FFF2-40B4-BE49-F238E27FC236}">
                <a16:creationId xmlns:a16="http://schemas.microsoft.com/office/drawing/2014/main" id="{63EE4A10-C9F9-2978-3F5F-E55349C15C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1BCEF82-B40D-0500-407E-096FDD3DC2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2F7DA92-A73D-4ECA-8E89-16FB834D4E07}" type="slidenum">
              <a:rPr lang="en-GB" smtClean="0"/>
              <a:t>‹#›</a:t>
            </a:fld>
            <a:endParaRPr lang="en-GB"/>
          </a:p>
        </p:txBody>
      </p:sp>
    </p:spTree>
    <p:extLst>
      <p:ext uri="{BB962C8B-B14F-4D97-AF65-F5344CB8AC3E}">
        <p14:creationId xmlns:p14="http://schemas.microsoft.com/office/powerpoint/2010/main" val="24443558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6/29/2026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6783321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hyperlink" Target="http://www.lambeth.gov.uk/family-hub" TargetMode="Externa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hyperlink" Target="https://www.lambeth.gov.uk/lambeths-digital-family-hub#:~:text=Our%20digital%20family%20hub%20provides%20information%20about%20services,the%20first%202%20years%20of%20your%20baby%E2%80%99s%20life" TargetMode="Externa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hyperlink" Target="https://www.lambeth.gov.uk/lambeths-digital-family-hub#:~:text=Our%20digital%20family%20hub%20provides%20information%20about%20services,the%20first%202%20years%20of%20your%20baby%E2%80%99s%20life" TargetMode="Externa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hyperlink" Target="https://www.lambeth.gov.uk/lambeths-digital-family-hub#:~:text=Our%20digital%20family%20hub%20provides%20information%20about%20services,the%20first%202%20years%20of%20your%20baby%E2%80%99s%20life" TargetMode="Externa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hyperlink" Target="https://www.nhs.uk/service-search/other-services/Accident%20and%20emergency%20services/LocationSearch/428" TargetMode="Externa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1.xml"/><Relationship Id="rId7" Type="http://schemas.openxmlformats.org/officeDocument/2006/relationships/hyperlink" Target="https://www.lambeth.gov.uk/lambeths-digital-family-hub#:~:text=Our%20digital%20family%20hub%20provides%20information%20about%20services,the%20first%202%20years%20of%20your%20baby%E2%80%99s%20life" TargetMode="External"/><Relationship Id="rId2" Type="http://schemas.openxmlformats.org/officeDocument/2006/relationships/diagramData" Target="../diagrams/data11.xml"/><Relationship Id="rId1" Type="http://schemas.openxmlformats.org/officeDocument/2006/relationships/slideLayout" Target="../slideLayouts/slideLayout13.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13.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hyperlink" Target="https://www.tommys.org/pregnancy-information/planning-a-pregnancy/planning-a-pregnancy-and-mental-illness"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tel:02079265555" TargetMode="External"/><Relationship Id="rId2" Type="http://schemas.openxmlformats.org/officeDocument/2006/relationships/hyperlink" Target="tel:02079263100" TargetMode="External"/><Relationship Id="rId1" Type="http://schemas.openxmlformats.org/officeDocument/2006/relationships/slideLayout" Target="../slideLayouts/slideLayout2.xml"/><Relationship Id="rId4" Type="http://schemas.openxmlformats.org/officeDocument/2006/relationships/hyperlink" Target="https://forms.lambeth.gov.uk/MULTI-AGENCY-REFERRRAL-FORM/launch"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hyperlink" Target="http://www.lambeth.gov.uk/family-hub" TargetMode="Externa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0" name="Rectangle 39">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B5D04058-6592-3DE7-C873-FC455E067EEE}"/>
              </a:ext>
            </a:extLst>
          </p:cNvPr>
          <p:cNvSpPr>
            <a:spLocks noGrp="1"/>
          </p:cNvSpPr>
          <p:nvPr>
            <p:ph type="ctrTitle"/>
          </p:nvPr>
        </p:nvSpPr>
        <p:spPr>
          <a:xfrm>
            <a:off x="3315031" y="1380754"/>
            <a:ext cx="5561938" cy="2513516"/>
          </a:xfrm>
        </p:spPr>
        <p:txBody>
          <a:bodyPr>
            <a:normAutofit/>
          </a:bodyPr>
          <a:lstStyle/>
          <a:p>
            <a:r>
              <a:rPr lang="en-GB" sz="4200" dirty="0"/>
              <a:t>Lambeth </a:t>
            </a:r>
            <a:br>
              <a:rPr lang="en-GB" sz="4200" dirty="0"/>
            </a:br>
            <a:r>
              <a:rPr lang="en-GB" sz="4200" dirty="0"/>
              <a:t>Peri-natal </a:t>
            </a:r>
            <a:br>
              <a:rPr lang="en-GB" sz="4200" dirty="0"/>
            </a:br>
            <a:r>
              <a:rPr lang="en-GB" sz="4200" dirty="0"/>
              <a:t>Mental Health Pathway</a:t>
            </a:r>
          </a:p>
        </p:txBody>
      </p:sp>
      <p:sp>
        <p:nvSpPr>
          <p:cNvPr id="3" name="Subtitle 2">
            <a:extLst>
              <a:ext uri="{FF2B5EF4-FFF2-40B4-BE49-F238E27FC236}">
                <a16:creationId xmlns:a16="http://schemas.microsoft.com/office/drawing/2014/main" id="{023D6B5D-155D-1860-46BA-18EA75EF70BC}"/>
              </a:ext>
            </a:extLst>
          </p:cNvPr>
          <p:cNvSpPr>
            <a:spLocks noGrp="1"/>
          </p:cNvSpPr>
          <p:nvPr>
            <p:ph type="subTitle" idx="1"/>
          </p:nvPr>
        </p:nvSpPr>
        <p:spPr>
          <a:xfrm>
            <a:off x="3315031" y="4076802"/>
            <a:ext cx="5561938" cy="1534587"/>
          </a:xfrm>
        </p:spPr>
        <p:txBody>
          <a:bodyPr>
            <a:normAutofit/>
          </a:bodyPr>
          <a:lstStyle/>
          <a:p>
            <a:r>
              <a:rPr lang="en-GB" dirty="0"/>
              <a:t>April 2026</a:t>
            </a:r>
          </a:p>
        </p:txBody>
      </p:sp>
      <p:sp>
        <p:nvSpPr>
          <p:cNvPr id="42" name="Arc 41">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Oval 36">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92764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BADAC-9F29-F372-CAF9-19C38BF0E374}"/>
              </a:ext>
            </a:extLst>
          </p:cNvPr>
          <p:cNvSpPr>
            <a:spLocks noGrp="1"/>
          </p:cNvSpPr>
          <p:nvPr>
            <p:ph type="title"/>
          </p:nvPr>
        </p:nvSpPr>
        <p:spPr>
          <a:solidFill>
            <a:schemeClr val="accent6">
              <a:lumMod val="60000"/>
              <a:lumOff val="40000"/>
            </a:schemeClr>
          </a:solidFill>
        </p:spPr>
        <p:txBody>
          <a:bodyPr/>
          <a:lstStyle/>
          <a:p>
            <a:pPr algn="ctr"/>
            <a:r>
              <a:rPr kumimoji="0" lang="en-GB" sz="2400" b="0" i="0" u="none" strike="noStrike" kern="1200" cap="none" spc="0" normalizeH="0" baseline="0" noProof="0">
                <a:ln>
                  <a:noFill/>
                </a:ln>
                <a:solidFill>
                  <a:prstClr val="black"/>
                </a:solidFill>
                <a:effectLst/>
                <a:uLnTx/>
                <a:uFillTx/>
                <a:latin typeface="Aptos Display" panose="02110004020202020204"/>
                <a:ea typeface="+mj-ea"/>
                <a:cs typeface="+mj-cs"/>
              </a:rPr>
              <a:t>Green: no evidence of wellbeing concerns or possible attachment issues</a:t>
            </a:r>
            <a:br>
              <a:rPr kumimoji="0" lang="en-GB" sz="2400" b="0" i="0" u="none" strike="noStrike" kern="1200" cap="none" spc="0" normalizeH="0" baseline="0" noProof="0">
                <a:ln>
                  <a:noFill/>
                </a:ln>
                <a:solidFill>
                  <a:prstClr val="black"/>
                </a:solidFill>
                <a:effectLst/>
                <a:uLnTx/>
                <a:uFillTx/>
                <a:latin typeface="Aptos Display" panose="02110004020202020204"/>
                <a:ea typeface="+mj-ea"/>
                <a:cs typeface="+mj-cs"/>
              </a:rPr>
            </a:br>
            <a:r>
              <a:rPr kumimoji="0" lang="en-GB" sz="2400" b="0" i="0" u="none" strike="noStrike" kern="1200" cap="none" spc="0" normalizeH="0" baseline="0" noProof="0">
                <a:ln>
                  <a:noFill/>
                </a:ln>
                <a:solidFill>
                  <a:prstClr val="black"/>
                </a:solidFill>
                <a:effectLst/>
                <a:uLnTx/>
                <a:uFillTx/>
                <a:latin typeface="Aptos Display" panose="02110004020202020204"/>
                <a:ea typeface="+mj-ea"/>
                <a:cs typeface="+mj-cs"/>
              </a:rPr>
              <a:t>Universal services</a:t>
            </a:r>
            <a:endParaRPr lang="en-GB"/>
          </a:p>
        </p:txBody>
      </p:sp>
      <p:graphicFrame>
        <p:nvGraphicFramePr>
          <p:cNvPr id="5" name="Content Placeholder 4">
            <a:extLst>
              <a:ext uri="{FF2B5EF4-FFF2-40B4-BE49-F238E27FC236}">
                <a16:creationId xmlns:a16="http://schemas.microsoft.com/office/drawing/2014/main" id="{7B718DA4-5DC3-34F4-6D98-439920265BC3}"/>
              </a:ext>
            </a:extLst>
          </p:cNvPr>
          <p:cNvGraphicFramePr>
            <a:graphicFrameLocks noGrp="1"/>
          </p:cNvGraphicFramePr>
          <p:nvPr>
            <p:ph idx="1"/>
            <p:extLst>
              <p:ext uri="{D42A27DB-BD31-4B8C-83A1-F6EECF244321}">
                <p14:modId xmlns:p14="http://schemas.microsoft.com/office/powerpoint/2010/main" val="4135453941"/>
              </p:ext>
            </p:extLst>
          </p:nvPr>
        </p:nvGraphicFramePr>
        <p:xfrm>
          <a:off x="838200" y="1766047"/>
          <a:ext cx="10515600" cy="44109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2D7699A3-9B21-0001-077E-7A08C60815E5}"/>
              </a:ext>
            </a:extLst>
          </p:cNvPr>
          <p:cNvSpPr txBox="1"/>
          <p:nvPr/>
        </p:nvSpPr>
        <p:spPr>
          <a:xfrm>
            <a:off x="1750359" y="1252535"/>
            <a:ext cx="8565776" cy="315407"/>
          </a:xfrm>
          <a:prstGeom prst="rect">
            <a:avLst/>
          </a:prstGeom>
          <a:noFill/>
        </p:spPr>
        <p:txBody>
          <a:bodyPr wrap="square" rtlCol="0">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1600" b="0" i="0" u="none" strike="noStrike" kern="1200" cap="none" spc="0" normalizeH="0" baseline="0" noProof="0">
              <a:ln>
                <a:noFill/>
              </a:ln>
              <a:solidFill>
                <a:prstClr val="black"/>
              </a:solidFill>
              <a:effectLst/>
              <a:uLnTx/>
              <a:uFillTx/>
              <a:latin typeface="Aptos" panose="020B0004020202020204"/>
              <a:ea typeface="+mn-ea"/>
              <a:cs typeface="+mn-cs"/>
            </a:endParaRPr>
          </a:p>
        </p:txBody>
      </p:sp>
      <p:sp>
        <p:nvSpPr>
          <p:cNvPr id="7" name="TextBox 6">
            <a:extLst>
              <a:ext uri="{FF2B5EF4-FFF2-40B4-BE49-F238E27FC236}">
                <a16:creationId xmlns:a16="http://schemas.microsoft.com/office/drawing/2014/main" id="{CCB97253-1088-27E1-48E7-3E6A7ECD7681}"/>
              </a:ext>
            </a:extLst>
          </p:cNvPr>
          <p:cNvSpPr txBox="1"/>
          <p:nvPr/>
        </p:nvSpPr>
        <p:spPr>
          <a:xfrm>
            <a:off x="2105212" y="5639863"/>
            <a:ext cx="7602070" cy="369332"/>
          </a:xfrm>
          <a:prstGeom prst="rect">
            <a:avLst/>
          </a:prstGeom>
          <a:noFill/>
        </p:spPr>
        <p:txBody>
          <a:bodyPr wrap="square" rtlCol="0">
            <a:spAutoFit/>
          </a:bodyPr>
          <a:lstStyle/>
          <a:p>
            <a:pPr algn="ctr"/>
            <a:r>
              <a:rPr lang="en-GB" sz="1800" u="sng">
                <a:solidFill>
                  <a:srgbClr val="467886"/>
                </a:solidFill>
                <a:effectLst/>
                <a:latin typeface="Aptos" panose="020B0004020202020204" pitchFamily="34" charset="0"/>
                <a:ea typeface="Aptos" panose="020B0004020202020204" pitchFamily="34" charset="0"/>
                <a:cs typeface="Aptos" panose="020B0004020202020204" pitchFamily="34" charset="0"/>
                <a:hlinkClick r:id="rId7"/>
              </a:rPr>
              <a:t>www.lambeth.gov.uk/family-hub</a:t>
            </a:r>
            <a:r>
              <a:rPr lang="en-GB" sz="1800">
                <a:effectLst/>
                <a:latin typeface="Aptos" panose="020B0004020202020204" pitchFamily="34" charset="0"/>
                <a:ea typeface="Aptos" panose="020B0004020202020204" pitchFamily="34" charset="0"/>
                <a:cs typeface="Aptos" panose="020B0004020202020204" pitchFamily="34" charset="0"/>
              </a:rPr>
              <a:t> </a:t>
            </a:r>
            <a:endParaRPr lang="en-GB"/>
          </a:p>
        </p:txBody>
      </p:sp>
    </p:spTree>
    <p:extLst>
      <p:ext uri="{BB962C8B-B14F-4D97-AF65-F5344CB8AC3E}">
        <p14:creationId xmlns:p14="http://schemas.microsoft.com/office/powerpoint/2010/main" val="53505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8A7CC-F3EA-7F54-6959-01A49F2A35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313D2C-D898-C809-FE57-47471E766A87}"/>
              </a:ext>
            </a:extLst>
          </p:cNvPr>
          <p:cNvSpPr>
            <a:spLocks noGrp="1"/>
          </p:cNvSpPr>
          <p:nvPr>
            <p:ph type="title"/>
          </p:nvPr>
        </p:nvSpPr>
        <p:spPr>
          <a:solidFill>
            <a:schemeClr val="accent6">
              <a:lumMod val="60000"/>
              <a:lumOff val="40000"/>
            </a:schemeClr>
          </a:solidFill>
        </p:spPr>
        <p:txBody>
          <a:bodyPr/>
          <a:lstStyle/>
          <a:p>
            <a:pPr algn="ctr"/>
            <a:r>
              <a:rPr kumimoji="0" lang="en-GB" sz="2400" b="0" i="0" u="none" strike="noStrike" kern="1200" cap="none" spc="0" normalizeH="0" baseline="0" noProof="0">
                <a:ln>
                  <a:noFill/>
                </a:ln>
                <a:solidFill>
                  <a:prstClr val="black"/>
                </a:solidFill>
                <a:effectLst/>
                <a:uLnTx/>
                <a:uFillTx/>
                <a:latin typeface="Aptos Display" panose="02110004020202020204"/>
                <a:ea typeface="+mj-ea"/>
                <a:cs typeface="+mj-cs"/>
              </a:rPr>
              <a:t>Green: no evidence of wellbeing concerns or possible attachment issues</a:t>
            </a:r>
            <a:br>
              <a:rPr kumimoji="0" lang="en-GB" sz="2400" b="0" i="0" u="none" strike="noStrike" kern="1200" cap="none" spc="0" normalizeH="0" baseline="0" noProof="0">
                <a:ln>
                  <a:noFill/>
                </a:ln>
                <a:solidFill>
                  <a:prstClr val="black"/>
                </a:solidFill>
                <a:effectLst/>
                <a:uLnTx/>
                <a:uFillTx/>
                <a:latin typeface="Aptos Display" panose="02110004020202020204"/>
                <a:ea typeface="+mj-ea"/>
                <a:cs typeface="+mj-cs"/>
              </a:rPr>
            </a:br>
            <a:r>
              <a:rPr kumimoji="0" lang="en-GB" sz="2400" b="0" i="0" u="none" strike="noStrike" kern="1200" cap="none" spc="0" normalizeH="0" baseline="0" noProof="0">
                <a:ln>
                  <a:noFill/>
                </a:ln>
                <a:solidFill>
                  <a:prstClr val="black"/>
                </a:solidFill>
                <a:effectLst/>
                <a:uLnTx/>
                <a:uFillTx/>
                <a:latin typeface="Aptos Display" panose="02110004020202020204"/>
                <a:ea typeface="+mj-ea"/>
                <a:cs typeface="+mj-cs"/>
              </a:rPr>
              <a:t>Universal services</a:t>
            </a:r>
            <a:endParaRPr lang="en-GB"/>
          </a:p>
        </p:txBody>
      </p:sp>
      <p:graphicFrame>
        <p:nvGraphicFramePr>
          <p:cNvPr id="5" name="Content Placeholder 4">
            <a:extLst>
              <a:ext uri="{FF2B5EF4-FFF2-40B4-BE49-F238E27FC236}">
                <a16:creationId xmlns:a16="http://schemas.microsoft.com/office/drawing/2014/main" id="{D29F53F9-F9A6-A1D7-76D3-EBB95CE79CFD}"/>
              </a:ext>
            </a:extLst>
          </p:cNvPr>
          <p:cNvGraphicFramePr>
            <a:graphicFrameLocks noGrp="1"/>
          </p:cNvGraphicFramePr>
          <p:nvPr>
            <p:ph idx="1"/>
            <p:extLst>
              <p:ext uri="{D42A27DB-BD31-4B8C-83A1-F6EECF244321}">
                <p14:modId xmlns:p14="http://schemas.microsoft.com/office/powerpoint/2010/main" val="3763453157"/>
              </p:ext>
            </p:extLst>
          </p:nvPr>
        </p:nvGraphicFramePr>
        <p:xfrm>
          <a:off x="838200" y="1766047"/>
          <a:ext cx="10515600" cy="44109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25E4EE2F-92E4-37C5-CBC4-E87A4E293F6C}"/>
              </a:ext>
            </a:extLst>
          </p:cNvPr>
          <p:cNvSpPr txBox="1"/>
          <p:nvPr/>
        </p:nvSpPr>
        <p:spPr>
          <a:xfrm>
            <a:off x="1750359" y="1252535"/>
            <a:ext cx="8565776" cy="315407"/>
          </a:xfrm>
          <a:prstGeom prst="rect">
            <a:avLst/>
          </a:prstGeom>
          <a:noFill/>
        </p:spPr>
        <p:txBody>
          <a:bodyPr wrap="square" rtlCol="0">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GB" sz="1600" b="0" i="0" u="none" strike="noStrike" kern="1200" cap="none" spc="0" normalizeH="0" baseline="0" noProof="0">
              <a:ln>
                <a:noFill/>
              </a:ln>
              <a:solidFill>
                <a:prstClr val="black"/>
              </a:solidFill>
              <a:effectLst/>
              <a:uLnTx/>
              <a:uFillTx/>
              <a:latin typeface="Aptos" panose="020B0004020202020204"/>
              <a:ea typeface="+mn-ea"/>
              <a:cs typeface="+mn-cs"/>
            </a:endParaRPr>
          </a:p>
        </p:txBody>
      </p:sp>
      <p:sp>
        <p:nvSpPr>
          <p:cNvPr id="7" name="TextBox 6">
            <a:extLst>
              <a:ext uri="{FF2B5EF4-FFF2-40B4-BE49-F238E27FC236}">
                <a16:creationId xmlns:a16="http://schemas.microsoft.com/office/drawing/2014/main" id="{6DAED85D-ADC9-2487-1EA8-67DD5805ADCC}"/>
              </a:ext>
            </a:extLst>
          </p:cNvPr>
          <p:cNvSpPr txBox="1"/>
          <p:nvPr/>
        </p:nvSpPr>
        <p:spPr>
          <a:xfrm>
            <a:off x="2114737" y="5691188"/>
            <a:ext cx="7602070" cy="369332"/>
          </a:xfrm>
          <a:prstGeom prst="rect">
            <a:avLst/>
          </a:prstGeom>
          <a:noFill/>
        </p:spPr>
        <p:txBody>
          <a:bodyPr wrap="square" rtlCol="0">
            <a:spAutoFit/>
          </a:bodyPr>
          <a:lstStyle/>
          <a:p>
            <a:pPr algn="ctr"/>
            <a:r>
              <a:rPr lang="en-US">
                <a:hlinkClick r:id="rId7"/>
              </a:rPr>
              <a:t>Lambeth's Digital Family Hub | Lambeth Council</a:t>
            </a:r>
            <a:endParaRPr lang="en-GB"/>
          </a:p>
        </p:txBody>
      </p:sp>
    </p:spTree>
    <p:extLst>
      <p:ext uri="{BB962C8B-B14F-4D97-AF65-F5344CB8AC3E}">
        <p14:creationId xmlns:p14="http://schemas.microsoft.com/office/powerpoint/2010/main" val="789968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73D5E-2FA3-8DEF-3EFF-57049DDDAA12}"/>
              </a:ext>
            </a:extLst>
          </p:cNvPr>
          <p:cNvSpPr>
            <a:spLocks noGrp="1"/>
          </p:cNvSpPr>
          <p:nvPr>
            <p:ph type="title"/>
          </p:nvPr>
        </p:nvSpPr>
        <p:spPr>
          <a:solidFill>
            <a:schemeClr val="tx2">
              <a:lumMod val="50000"/>
              <a:lumOff val="50000"/>
            </a:schemeClr>
          </a:solidFill>
          <a:ln>
            <a:solidFill>
              <a:schemeClr val="bg1"/>
            </a:solidFill>
          </a:ln>
        </p:spPr>
        <p:txBody>
          <a:bodyPr>
            <a:normAutofit/>
          </a:bodyPr>
          <a:lstStyle/>
          <a:p>
            <a:pPr algn="ctr"/>
            <a:r>
              <a:rPr lang="en-US" sz="2400"/>
              <a:t>Blue Pathway: mild to moderate emotional health concerns or attachment issues</a:t>
            </a:r>
            <a:endParaRPr lang="en-GB" sz="2400"/>
          </a:p>
        </p:txBody>
      </p:sp>
      <p:graphicFrame>
        <p:nvGraphicFramePr>
          <p:cNvPr id="4" name="Content Placeholder 3">
            <a:extLst>
              <a:ext uri="{FF2B5EF4-FFF2-40B4-BE49-F238E27FC236}">
                <a16:creationId xmlns:a16="http://schemas.microsoft.com/office/drawing/2014/main" id="{4B722E56-AF3A-C2CB-7CB4-6B92D9887B1D}"/>
              </a:ext>
            </a:extLst>
          </p:cNvPr>
          <p:cNvGraphicFramePr>
            <a:graphicFrameLocks noGrp="1"/>
          </p:cNvGraphicFramePr>
          <p:nvPr>
            <p:ph idx="1"/>
            <p:extLst>
              <p:ext uri="{D42A27DB-BD31-4B8C-83A1-F6EECF244321}">
                <p14:modId xmlns:p14="http://schemas.microsoft.com/office/powerpoint/2010/main" val="219450746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42D2614F-1365-0C21-9CDE-C6F0B04D6B5D}"/>
              </a:ext>
            </a:extLst>
          </p:cNvPr>
          <p:cNvSpPr txBox="1"/>
          <p:nvPr/>
        </p:nvSpPr>
        <p:spPr>
          <a:xfrm>
            <a:off x="2384612" y="5662053"/>
            <a:ext cx="7602070" cy="369332"/>
          </a:xfrm>
          <a:prstGeom prst="rect">
            <a:avLst/>
          </a:prstGeom>
          <a:noFill/>
        </p:spPr>
        <p:txBody>
          <a:bodyPr wrap="square" rtlCol="0">
            <a:spAutoFit/>
          </a:bodyPr>
          <a:lstStyle/>
          <a:p>
            <a:pPr algn="ctr"/>
            <a:r>
              <a:rPr lang="en-US">
                <a:hlinkClick r:id="rId7"/>
              </a:rPr>
              <a:t>Lambeth's Digital Family Hub | Lambeth Council</a:t>
            </a:r>
            <a:endParaRPr lang="en-GB"/>
          </a:p>
        </p:txBody>
      </p:sp>
    </p:spTree>
    <p:extLst>
      <p:ext uri="{BB962C8B-B14F-4D97-AF65-F5344CB8AC3E}">
        <p14:creationId xmlns:p14="http://schemas.microsoft.com/office/powerpoint/2010/main" val="4053255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E0A88-4167-A875-7AAF-5898EAF25E91}"/>
              </a:ext>
            </a:extLst>
          </p:cNvPr>
          <p:cNvSpPr>
            <a:spLocks noGrp="1"/>
          </p:cNvSpPr>
          <p:nvPr>
            <p:ph type="title"/>
          </p:nvPr>
        </p:nvSpPr>
        <p:spPr>
          <a:solidFill>
            <a:schemeClr val="tx2">
              <a:lumMod val="50000"/>
              <a:lumOff val="50000"/>
            </a:schemeClr>
          </a:solidFill>
        </p:spPr>
        <p:txBody>
          <a:bodyPr/>
          <a:lstStyle/>
          <a:p>
            <a:pPr algn="ctr"/>
            <a:r>
              <a:rPr kumimoji="0" lang="en-US" sz="2400" b="0" i="0" u="none" strike="noStrike" kern="1200" cap="none" spc="0" normalizeH="0" baseline="0" noProof="0">
                <a:ln>
                  <a:noFill/>
                </a:ln>
                <a:solidFill>
                  <a:prstClr val="black"/>
                </a:solidFill>
                <a:effectLst/>
                <a:uLnTx/>
                <a:uFillTx/>
                <a:latin typeface="Aptos Display" panose="02110004020202020204"/>
                <a:ea typeface="+mj-ea"/>
                <a:cs typeface="+mj-cs"/>
              </a:rPr>
              <a:t>Blue Pathway: mild to moderate emotional health concerns or attachment issues</a:t>
            </a:r>
            <a:br>
              <a:rPr kumimoji="0" lang="en-US" sz="2400" b="0" i="0" u="none" strike="noStrike" kern="1200" cap="none" spc="0" normalizeH="0" baseline="0" noProof="0">
                <a:ln>
                  <a:noFill/>
                </a:ln>
                <a:solidFill>
                  <a:prstClr val="black"/>
                </a:solidFill>
                <a:effectLst/>
                <a:uLnTx/>
                <a:uFillTx/>
                <a:latin typeface="Aptos Display" panose="02110004020202020204"/>
                <a:ea typeface="+mj-ea"/>
                <a:cs typeface="+mj-cs"/>
              </a:rPr>
            </a:br>
            <a:r>
              <a:rPr kumimoji="0" lang="en-US" sz="2400" b="0" i="0" u="none" strike="noStrike" kern="1200" cap="none" spc="0" normalizeH="0" baseline="0" noProof="0">
                <a:ln>
                  <a:noFill/>
                </a:ln>
                <a:solidFill>
                  <a:prstClr val="black"/>
                </a:solidFill>
                <a:effectLst/>
                <a:uLnTx/>
                <a:uFillTx/>
                <a:latin typeface="Aptos Display" panose="02110004020202020204"/>
                <a:ea typeface="+mj-ea"/>
                <a:cs typeface="+mj-cs"/>
              </a:rPr>
              <a:t>Targeted services</a:t>
            </a:r>
            <a:endParaRPr lang="en-GB"/>
          </a:p>
        </p:txBody>
      </p:sp>
      <p:graphicFrame>
        <p:nvGraphicFramePr>
          <p:cNvPr id="4" name="Content Placeholder 3">
            <a:extLst>
              <a:ext uri="{FF2B5EF4-FFF2-40B4-BE49-F238E27FC236}">
                <a16:creationId xmlns:a16="http://schemas.microsoft.com/office/drawing/2014/main" id="{BEB8E0E2-A6D7-488D-9480-CABB6264E1A2}"/>
              </a:ext>
            </a:extLst>
          </p:cNvPr>
          <p:cNvGraphicFramePr>
            <a:graphicFrameLocks noGrp="1"/>
          </p:cNvGraphicFramePr>
          <p:nvPr>
            <p:ph idx="1"/>
            <p:extLst>
              <p:ext uri="{D42A27DB-BD31-4B8C-83A1-F6EECF244321}">
                <p14:modId xmlns:p14="http://schemas.microsoft.com/office/powerpoint/2010/main" val="307141715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C51F8B40-88AA-7BFB-482B-B2E8C795E207}"/>
              </a:ext>
            </a:extLst>
          </p:cNvPr>
          <p:cNvSpPr txBox="1"/>
          <p:nvPr/>
        </p:nvSpPr>
        <p:spPr>
          <a:xfrm>
            <a:off x="1844737" y="5397889"/>
            <a:ext cx="8337177" cy="523220"/>
          </a:xfrm>
          <a:prstGeom prst="rect">
            <a:avLst/>
          </a:prstGeom>
          <a:noFill/>
        </p:spPr>
        <p:txBody>
          <a:bodyPr wrap="square" rtlCol="0">
            <a:spAutoFit/>
          </a:bodyPr>
          <a:lstStyle/>
          <a:p>
            <a:pPr lvl="1" algn="ctr"/>
            <a:r>
              <a:rPr lang="en-GB" sz="1400"/>
              <a:t>P</a:t>
            </a:r>
            <a:r>
              <a:rPr lang="en-GB" sz="1400" b="0" i="0" baseline="0"/>
              <a:t>arents managed at community level with additional support from midwifery/health visiting. Parents referred as appropriate to these services with additional support from universal/VCS groups.</a:t>
            </a:r>
            <a:endParaRPr lang="en-GB" sz="1400"/>
          </a:p>
        </p:txBody>
      </p:sp>
    </p:spTree>
    <p:extLst>
      <p:ext uri="{BB962C8B-B14F-4D97-AF65-F5344CB8AC3E}">
        <p14:creationId xmlns:p14="http://schemas.microsoft.com/office/powerpoint/2010/main" val="37772625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CB363-EBD3-BA97-D785-D801823E76C8}"/>
              </a:ext>
            </a:extLst>
          </p:cNvPr>
          <p:cNvSpPr>
            <a:spLocks noGrp="1"/>
          </p:cNvSpPr>
          <p:nvPr>
            <p:ph type="title"/>
          </p:nvPr>
        </p:nvSpPr>
        <p:spPr>
          <a:solidFill>
            <a:schemeClr val="tx2">
              <a:lumMod val="50000"/>
              <a:lumOff val="50000"/>
            </a:schemeClr>
          </a:solidFill>
        </p:spPr>
        <p:txBody>
          <a:bodyPr/>
          <a:lstStyle/>
          <a:p>
            <a:pPr algn="ctr"/>
            <a:r>
              <a:rPr kumimoji="0" lang="en-GB" sz="4000" b="0" i="0" u="none" strike="noStrike" kern="1200" cap="none" spc="0" normalizeH="0" baseline="0" noProof="0">
                <a:ln>
                  <a:noFill/>
                </a:ln>
                <a:solidFill>
                  <a:prstClr val="white"/>
                </a:solidFill>
                <a:effectLst/>
                <a:uLnTx/>
                <a:uFillTx/>
                <a:latin typeface="Aptos Display" panose="020F0302020204030204"/>
                <a:ea typeface="+mj-ea"/>
                <a:cs typeface="+mj-cs"/>
              </a:rPr>
              <a:t>Key Blue Pathway Services</a:t>
            </a:r>
            <a:br>
              <a:rPr kumimoji="0" lang="en-GB" sz="4000" b="0" i="0" u="none" strike="noStrike" kern="1200" cap="none" spc="0" normalizeH="0" baseline="0" noProof="0">
                <a:ln>
                  <a:noFill/>
                </a:ln>
                <a:solidFill>
                  <a:prstClr val="white"/>
                </a:solidFill>
                <a:effectLst/>
                <a:uLnTx/>
                <a:uFillTx/>
                <a:latin typeface="Aptos Display" panose="020F0302020204030204"/>
                <a:ea typeface="+mj-ea"/>
                <a:cs typeface="+mj-cs"/>
              </a:rPr>
            </a:br>
            <a:r>
              <a:rPr kumimoji="0" lang="en-GB" sz="4000" b="0" i="0" u="none" strike="noStrike" kern="1200" cap="none" spc="0" normalizeH="0" baseline="0" noProof="0">
                <a:ln>
                  <a:noFill/>
                </a:ln>
                <a:solidFill>
                  <a:prstClr val="white"/>
                </a:solidFill>
                <a:effectLst/>
                <a:uLnTx/>
                <a:uFillTx/>
                <a:latin typeface="Aptos Display" panose="020F0302020204030204"/>
                <a:ea typeface="+mj-ea"/>
                <a:cs typeface="+mj-cs"/>
              </a:rPr>
              <a:t>Targeted Services </a:t>
            </a:r>
            <a:endParaRPr lang="en-GB"/>
          </a:p>
        </p:txBody>
      </p:sp>
      <p:graphicFrame>
        <p:nvGraphicFramePr>
          <p:cNvPr id="4" name="Content Placeholder 3">
            <a:extLst>
              <a:ext uri="{FF2B5EF4-FFF2-40B4-BE49-F238E27FC236}">
                <a16:creationId xmlns:a16="http://schemas.microsoft.com/office/drawing/2014/main" id="{003EDE37-AE31-DBEF-42DD-F5F50B9074D9}"/>
              </a:ext>
            </a:extLst>
          </p:cNvPr>
          <p:cNvGraphicFramePr>
            <a:graphicFrameLocks noGrp="1"/>
          </p:cNvGraphicFramePr>
          <p:nvPr>
            <p:ph idx="1"/>
            <p:extLst>
              <p:ext uri="{D42A27DB-BD31-4B8C-83A1-F6EECF244321}">
                <p14:modId xmlns:p14="http://schemas.microsoft.com/office/powerpoint/2010/main" val="235655454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CCA6235D-28D5-19DD-81DB-2A5EBB2EF09C}"/>
              </a:ext>
            </a:extLst>
          </p:cNvPr>
          <p:cNvSpPr txBox="1"/>
          <p:nvPr/>
        </p:nvSpPr>
        <p:spPr>
          <a:xfrm>
            <a:off x="1205753" y="5540188"/>
            <a:ext cx="9578788" cy="461665"/>
          </a:xfrm>
          <a:prstGeom prst="rect">
            <a:avLst/>
          </a:prstGeom>
          <a:noFill/>
        </p:spPr>
        <p:txBody>
          <a:bodyPr wrap="square" rtlCol="0">
            <a:spAutoFit/>
          </a:bodyPr>
          <a:lstStyle/>
          <a:p>
            <a:pPr marL="457200" marR="0" lvl="1"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Aptos" panose="02110004020202020204"/>
                <a:ea typeface="+mn-ea"/>
                <a:cs typeface="+mn-cs"/>
              </a:rPr>
              <a:t>Parents managed at community level with additional support from midwifery/health visiting. Parents referred as appropriate to these services with additional support from universal/VCS groups.</a:t>
            </a:r>
          </a:p>
        </p:txBody>
      </p:sp>
    </p:spTree>
    <p:extLst>
      <p:ext uri="{BB962C8B-B14F-4D97-AF65-F5344CB8AC3E}">
        <p14:creationId xmlns:p14="http://schemas.microsoft.com/office/powerpoint/2010/main" val="42373467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8B476-9E01-E50D-69B3-259A57CC5751}"/>
              </a:ext>
            </a:extLst>
          </p:cNvPr>
          <p:cNvSpPr>
            <a:spLocks noGrp="1"/>
          </p:cNvSpPr>
          <p:nvPr>
            <p:ph type="title"/>
          </p:nvPr>
        </p:nvSpPr>
        <p:spPr>
          <a:solidFill>
            <a:schemeClr val="accent5">
              <a:lumMod val="60000"/>
              <a:lumOff val="40000"/>
            </a:schemeClr>
          </a:solidFill>
          <a:ln>
            <a:solidFill>
              <a:schemeClr val="bg1"/>
            </a:solidFill>
          </a:ln>
        </p:spPr>
        <p:txBody>
          <a:bodyPr/>
          <a:lstStyle/>
          <a:p>
            <a:pPr algn="ctr"/>
            <a:r>
              <a:rPr lang="en-US"/>
              <a:t>Purple Pathway: severe mental health problems and attachment issues </a:t>
            </a:r>
            <a:endParaRPr lang="en-GB"/>
          </a:p>
        </p:txBody>
      </p:sp>
      <p:graphicFrame>
        <p:nvGraphicFramePr>
          <p:cNvPr id="4" name="Content Placeholder 3">
            <a:extLst>
              <a:ext uri="{FF2B5EF4-FFF2-40B4-BE49-F238E27FC236}">
                <a16:creationId xmlns:a16="http://schemas.microsoft.com/office/drawing/2014/main" id="{E8BE46D7-3F1D-51A4-61DB-44B542A1132A}"/>
              </a:ext>
            </a:extLst>
          </p:cNvPr>
          <p:cNvGraphicFramePr>
            <a:graphicFrameLocks noGrp="1"/>
          </p:cNvGraphicFramePr>
          <p:nvPr>
            <p:ph idx="1"/>
            <p:extLst>
              <p:ext uri="{D42A27DB-BD31-4B8C-83A1-F6EECF244321}">
                <p14:modId xmlns:p14="http://schemas.microsoft.com/office/powerpoint/2010/main" val="408586554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0DAABFB8-CA1E-2FF3-BB7B-487DD77C0666}"/>
              </a:ext>
            </a:extLst>
          </p:cNvPr>
          <p:cNvSpPr txBox="1"/>
          <p:nvPr/>
        </p:nvSpPr>
        <p:spPr>
          <a:xfrm>
            <a:off x="2359212" y="5484253"/>
            <a:ext cx="7602070" cy="369332"/>
          </a:xfrm>
          <a:prstGeom prst="rect">
            <a:avLst/>
          </a:prstGeom>
          <a:noFill/>
        </p:spPr>
        <p:txBody>
          <a:bodyPr wrap="square" rtlCol="0">
            <a:spAutoFit/>
          </a:bodyPr>
          <a:lstStyle/>
          <a:p>
            <a:pPr algn="ctr"/>
            <a:r>
              <a:rPr lang="en-US">
                <a:hlinkClick r:id="rId7"/>
              </a:rPr>
              <a:t>Lambeth's Digital Family Hub | Lambeth Council</a:t>
            </a:r>
            <a:endParaRPr lang="en-GB"/>
          </a:p>
        </p:txBody>
      </p:sp>
    </p:spTree>
    <p:extLst>
      <p:ext uri="{BB962C8B-B14F-4D97-AF65-F5344CB8AC3E}">
        <p14:creationId xmlns:p14="http://schemas.microsoft.com/office/powerpoint/2010/main" val="1206424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8D247-52CD-6F21-9942-5DE1E6EEFA53}"/>
              </a:ext>
            </a:extLst>
          </p:cNvPr>
          <p:cNvSpPr>
            <a:spLocks noGrp="1"/>
          </p:cNvSpPr>
          <p:nvPr>
            <p:ph type="title"/>
          </p:nvPr>
        </p:nvSpPr>
        <p:spPr>
          <a:solidFill>
            <a:schemeClr val="accent5">
              <a:lumMod val="60000"/>
              <a:lumOff val="40000"/>
            </a:schemeClr>
          </a:solidFill>
        </p:spPr>
        <p:txBody>
          <a:bodyPr>
            <a:normAutofit fontScale="90000"/>
          </a:bodyPr>
          <a:lstStyle/>
          <a:p>
            <a:pPr algn="ctr"/>
            <a:r>
              <a:rPr lang="en-US" sz="2400">
                <a:solidFill>
                  <a:schemeClr val="bg1"/>
                </a:solidFill>
              </a:rPr>
              <a:t>Purple Pathway: severe mental health</a:t>
            </a:r>
            <a:br>
              <a:rPr lang="en-US" sz="2400">
                <a:solidFill>
                  <a:schemeClr val="bg1"/>
                </a:solidFill>
              </a:rPr>
            </a:br>
            <a:r>
              <a:rPr lang="en-US" sz="2400">
                <a:solidFill>
                  <a:schemeClr val="bg1"/>
                </a:solidFill>
              </a:rPr>
              <a:t>problems and attachment issues </a:t>
            </a:r>
            <a:br>
              <a:rPr lang="en-US" sz="2400">
                <a:solidFill>
                  <a:schemeClr val="bg1"/>
                </a:solidFill>
              </a:rPr>
            </a:br>
            <a:r>
              <a:rPr lang="en-GB" sz="2400" b="1">
                <a:solidFill>
                  <a:schemeClr val="bg1"/>
                </a:solidFill>
              </a:rPr>
              <a:t>Follow safeguarding protocols if you have any concerns about harm to infant or children</a:t>
            </a:r>
            <a:endParaRPr lang="en-GB" sz="2400">
              <a:solidFill>
                <a:schemeClr val="bg1"/>
              </a:solidFill>
            </a:endParaRPr>
          </a:p>
        </p:txBody>
      </p:sp>
      <p:graphicFrame>
        <p:nvGraphicFramePr>
          <p:cNvPr id="5" name="Content Placeholder 4">
            <a:extLst>
              <a:ext uri="{FF2B5EF4-FFF2-40B4-BE49-F238E27FC236}">
                <a16:creationId xmlns:a16="http://schemas.microsoft.com/office/drawing/2014/main" id="{792E346D-47D9-DF69-6177-769FD7936748}"/>
              </a:ext>
            </a:extLst>
          </p:cNvPr>
          <p:cNvGraphicFramePr>
            <a:graphicFrameLocks noGrp="1"/>
          </p:cNvGraphicFramePr>
          <p:nvPr>
            <p:ph idx="1"/>
            <p:extLst>
              <p:ext uri="{D42A27DB-BD31-4B8C-83A1-F6EECF244321}">
                <p14:modId xmlns:p14="http://schemas.microsoft.com/office/powerpoint/2010/main" val="372721862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E4EE9F3F-399D-124C-9FDF-BE3E77A82DAD}"/>
              </a:ext>
            </a:extLst>
          </p:cNvPr>
          <p:cNvSpPr txBox="1"/>
          <p:nvPr/>
        </p:nvSpPr>
        <p:spPr>
          <a:xfrm>
            <a:off x="1992020" y="5592188"/>
            <a:ext cx="8355106" cy="461665"/>
          </a:xfrm>
          <a:prstGeom prst="rect">
            <a:avLst/>
          </a:prstGeom>
          <a:noFill/>
        </p:spPr>
        <p:txBody>
          <a:bodyPr wrap="square" rtlCol="0">
            <a:spAutoFit/>
          </a:bodyPr>
          <a:lstStyle/>
          <a:p>
            <a:pPr marL="0" indent="0" algn="ctr">
              <a:buNone/>
            </a:pPr>
            <a:r>
              <a:rPr lang="en-GB" sz="1200" b="1"/>
              <a:t>Approach: </a:t>
            </a:r>
            <a:r>
              <a:rPr lang="en-GB" sz="1200"/>
              <a:t>support coordinated around parent, child, family and carers by  specialist midwives and Health Visitors. </a:t>
            </a:r>
          </a:p>
          <a:p>
            <a:pPr marL="0" indent="0" algn="ctr">
              <a:buNone/>
            </a:pPr>
            <a:r>
              <a:rPr lang="en-GB" sz="1200"/>
              <a:t>Referrals made to the above services</a:t>
            </a:r>
          </a:p>
        </p:txBody>
      </p:sp>
    </p:spTree>
    <p:extLst>
      <p:ext uri="{BB962C8B-B14F-4D97-AF65-F5344CB8AC3E}">
        <p14:creationId xmlns:p14="http://schemas.microsoft.com/office/powerpoint/2010/main" val="25078646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B276E-BF22-4A1B-BF7D-723CEBF72E23}"/>
              </a:ext>
            </a:extLst>
          </p:cNvPr>
          <p:cNvSpPr>
            <a:spLocks noGrp="1"/>
          </p:cNvSpPr>
          <p:nvPr>
            <p:ph type="title"/>
          </p:nvPr>
        </p:nvSpPr>
        <p:spPr>
          <a:solidFill>
            <a:schemeClr val="accent5">
              <a:lumMod val="60000"/>
              <a:lumOff val="40000"/>
            </a:schemeClr>
          </a:solidFill>
        </p:spPr>
        <p:txBody>
          <a:bodyPr/>
          <a:lstStyle/>
          <a:p>
            <a:pPr algn="ctr"/>
            <a:r>
              <a:rPr lang="en-GB">
                <a:solidFill>
                  <a:schemeClr val="bg1"/>
                </a:solidFill>
              </a:rPr>
              <a:t>Purple services</a:t>
            </a:r>
            <a:br>
              <a:rPr lang="en-GB">
                <a:solidFill>
                  <a:schemeClr val="bg1"/>
                </a:solidFill>
              </a:rPr>
            </a:br>
            <a:r>
              <a:rPr lang="en-GB">
                <a:solidFill>
                  <a:schemeClr val="bg1"/>
                </a:solidFill>
              </a:rPr>
              <a:t>Specialist </a:t>
            </a:r>
          </a:p>
        </p:txBody>
      </p:sp>
      <p:graphicFrame>
        <p:nvGraphicFramePr>
          <p:cNvPr id="4" name="Content Placeholder 3">
            <a:extLst>
              <a:ext uri="{FF2B5EF4-FFF2-40B4-BE49-F238E27FC236}">
                <a16:creationId xmlns:a16="http://schemas.microsoft.com/office/drawing/2014/main" id="{136FB712-8A8D-D6E1-3733-5BD75BFEFA7D}"/>
              </a:ext>
            </a:extLst>
          </p:cNvPr>
          <p:cNvGraphicFramePr>
            <a:graphicFrameLocks noGrp="1"/>
          </p:cNvGraphicFramePr>
          <p:nvPr>
            <p:ph idx="1"/>
            <p:extLst>
              <p:ext uri="{D42A27DB-BD31-4B8C-83A1-F6EECF244321}">
                <p14:modId xmlns:p14="http://schemas.microsoft.com/office/powerpoint/2010/main" val="370020338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8A3DC19A-5035-3BD0-6B70-506559E3689C}"/>
              </a:ext>
            </a:extLst>
          </p:cNvPr>
          <p:cNvSpPr txBox="1"/>
          <p:nvPr/>
        </p:nvSpPr>
        <p:spPr>
          <a:xfrm>
            <a:off x="2407024" y="5432612"/>
            <a:ext cx="8946776" cy="369332"/>
          </a:xfrm>
          <a:prstGeom prst="rect">
            <a:avLst/>
          </a:prstGeom>
          <a:noFill/>
        </p:spPr>
        <p:txBody>
          <a:bodyPr wrap="square" rtlCol="0">
            <a:spAutoFit/>
          </a:bodyPr>
          <a:lstStyle/>
          <a:p>
            <a:pPr marL="0" indent="0">
              <a:buNone/>
            </a:pPr>
            <a:r>
              <a:rPr lang="en-US" sz="1800" b="1">
                <a:solidFill>
                  <a:schemeClr val="accent5"/>
                </a:solidFill>
                <a:effectLst/>
                <a:latin typeface="Helvetica"/>
                <a:ea typeface="Helvetica" panose="020B0604020202020204" pitchFamily="34" charset="0"/>
                <a:cs typeface="Helvetica"/>
              </a:rPr>
              <a:t>If you or someone else is in danger, call 999 or go to </a:t>
            </a:r>
            <a:r>
              <a:rPr lang="en-US" sz="1800" b="1" u="sng">
                <a:solidFill>
                  <a:schemeClr val="accent5"/>
                </a:solidFill>
                <a:effectLst/>
                <a:latin typeface="Helvetica"/>
                <a:ea typeface="Helvetica" panose="020B0604020202020204" pitchFamily="34" charset="0"/>
                <a:cs typeface="Times New Roman"/>
                <a:hlinkClick r:id="rId7">
                  <a:extLst>
                    <a:ext uri="{A12FA001-AC4F-418D-AE19-62706E023703}">
                      <ahyp:hlinkClr xmlns:ahyp="http://schemas.microsoft.com/office/drawing/2018/hyperlinkcolor" val="tx"/>
                    </a:ext>
                  </a:extLst>
                </a:hlinkClick>
              </a:rPr>
              <a:t>A&amp;E</a:t>
            </a:r>
            <a:r>
              <a:rPr lang="en-US" sz="1800" b="1">
                <a:solidFill>
                  <a:schemeClr val="accent5"/>
                </a:solidFill>
                <a:effectLst/>
                <a:latin typeface="Helvetica"/>
                <a:ea typeface="Helvetica" panose="020B0604020202020204" pitchFamily="34" charset="0"/>
                <a:cs typeface="Helvetica"/>
              </a:rPr>
              <a:t> now.</a:t>
            </a:r>
            <a:endParaRPr lang="en-GB" sz="3600" b="1">
              <a:solidFill>
                <a:schemeClr val="accent5"/>
              </a:solidFill>
              <a:latin typeface="Helvetica"/>
              <a:cs typeface="Helvetica"/>
            </a:endParaRPr>
          </a:p>
        </p:txBody>
      </p:sp>
    </p:spTree>
    <p:extLst>
      <p:ext uri="{BB962C8B-B14F-4D97-AF65-F5344CB8AC3E}">
        <p14:creationId xmlns:p14="http://schemas.microsoft.com/office/powerpoint/2010/main" val="18047173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A9FC8-A6C7-A908-97BD-290AE8483821}"/>
              </a:ext>
            </a:extLst>
          </p:cNvPr>
          <p:cNvSpPr>
            <a:spLocks noGrp="1"/>
          </p:cNvSpPr>
          <p:nvPr>
            <p:ph type="title"/>
          </p:nvPr>
        </p:nvSpPr>
        <p:spPr>
          <a:xfrm>
            <a:off x="372533" y="106012"/>
            <a:ext cx="10981267" cy="1104721"/>
          </a:xfrm>
          <a:solidFill>
            <a:schemeClr val="accent2">
              <a:lumMod val="75000"/>
            </a:schemeClr>
          </a:solidFill>
        </p:spPr>
        <p:txBody>
          <a:bodyPr>
            <a:normAutofit/>
          </a:bodyPr>
          <a:lstStyle/>
          <a:p>
            <a:pPr algn="ctr"/>
            <a:r>
              <a:rPr lang="en-GB" sz="3600">
                <a:solidFill>
                  <a:schemeClr val="bg1"/>
                </a:solidFill>
              </a:rPr>
              <a:t>Partner and care-givers services </a:t>
            </a:r>
            <a:br>
              <a:rPr lang="en-GB" sz="3600">
                <a:solidFill>
                  <a:schemeClr val="bg1"/>
                </a:solidFill>
              </a:rPr>
            </a:br>
            <a:r>
              <a:rPr lang="en-GB" sz="3600">
                <a:solidFill>
                  <a:schemeClr val="bg1"/>
                </a:solidFill>
              </a:rPr>
              <a:t>(in addition to those listed above) </a:t>
            </a:r>
          </a:p>
        </p:txBody>
      </p:sp>
      <p:graphicFrame>
        <p:nvGraphicFramePr>
          <p:cNvPr id="4" name="Content Placeholder 3">
            <a:extLst>
              <a:ext uri="{FF2B5EF4-FFF2-40B4-BE49-F238E27FC236}">
                <a16:creationId xmlns:a16="http://schemas.microsoft.com/office/drawing/2014/main" id="{9E69E05D-DE1E-87B6-FE0A-9422C19C1849}"/>
              </a:ext>
            </a:extLst>
          </p:cNvPr>
          <p:cNvGraphicFramePr>
            <a:graphicFrameLocks noGrp="1"/>
          </p:cNvGraphicFramePr>
          <p:nvPr>
            <p:ph idx="1"/>
            <p:extLst>
              <p:ext uri="{D42A27DB-BD31-4B8C-83A1-F6EECF244321}">
                <p14:modId xmlns:p14="http://schemas.microsoft.com/office/powerpoint/2010/main" val="1862929644"/>
              </p:ext>
            </p:extLst>
          </p:nvPr>
        </p:nvGraphicFramePr>
        <p:xfrm>
          <a:off x="290623" y="1318437"/>
          <a:ext cx="11063177" cy="52492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8E17F460-07A0-6195-2D45-914635140FFA}"/>
              </a:ext>
            </a:extLst>
          </p:cNvPr>
          <p:cNvSpPr txBox="1"/>
          <p:nvPr/>
        </p:nvSpPr>
        <p:spPr>
          <a:xfrm>
            <a:off x="2021176" y="5983786"/>
            <a:ext cx="7602070" cy="369332"/>
          </a:xfrm>
          <a:prstGeom prst="rect">
            <a:avLst/>
          </a:prstGeom>
          <a:noFill/>
        </p:spPr>
        <p:txBody>
          <a:bodyPr wrap="square" rtlCol="0">
            <a:spAutoFit/>
          </a:bodyPr>
          <a:lstStyle/>
          <a:p>
            <a:pPr algn="ctr"/>
            <a:r>
              <a:rPr lang="en-US">
                <a:hlinkClick r:id="rId7"/>
              </a:rPr>
              <a:t>Lambeth's Digital Family Hub | Lambeth Council</a:t>
            </a:r>
            <a:endParaRPr lang="en-GB"/>
          </a:p>
        </p:txBody>
      </p:sp>
    </p:spTree>
    <p:extLst>
      <p:ext uri="{BB962C8B-B14F-4D97-AF65-F5344CB8AC3E}">
        <p14:creationId xmlns:p14="http://schemas.microsoft.com/office/powerpoint/2010/main" val="17308134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E1C3C-6BA4-5BF3-B37E-65B45B13F7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8608CD-A6FF-887B-A960-CF6D4401545C}"/>
              </a:ext>
            </a:extLst>
          </p:cNvPr>
          <p:cNvSpPr>
            <a:spLocks noGrp="1"/>
          </p:cNvSpPr>
          <p:nvPr>
            <p:ph type="title"/>
          </p:nvPr>
        </p:nvSpPr>
        <p:spPr>
          <a:xfrm>
            <a:off x="372533" y="106012"/>
            <a:ext cx="10981267" cy="1104721"/>
          </a:xfrm>
          <a:solidFill>
            <a:schemeClr val="accent2">
              <a:lumMod val="75000"/>
            </a:schemeClr>
          </a:solidFill>
        </p:spPr>
        <p:txBody>
          <a:bodyPr>
            <a:normAutofit fontScale="90000"/>
          </a:bodyPr>
          <a:lstStyle/>
          <a:p>
            <a:pPr algn="ctr"/>
            <a:br>
              <a:rPr lang="en-GB" sz="3600">
                <a:solidFill>
                  <a:schemeClr val="bg1"/>
                </a:solidFill>
              </a:rPr>
            </a:br>
            <a:r>
              <a:rPr lang="en-GB" sz="3600">
                <a:solidFill>
                  <a:schemeClr val="bg1"/>
                </a:solidFill>
              </a:rPr>
              <a:t>Pre-conception and ante natal services</a:t>
            </a:r>
            <a:br>
              <a:rPr lang="en-GB" sz="3600">
                <a:solidFill>
                  <a:schemeClr val="bg1"/>
                </a:solidFill>
              </a:rPr>
            </a:br>
            <a:r>
              <a:rPr lang="en-GB" sz="1800">
                <a:solidFill>
                  <a:schemeClr val="bg1"/>
                </a:solidFill>
              </a:rPr>
              <a:t>10 week booking 16 week midwife check 28 week midwife check 28 -36 week health visitor assessment </a:t>
            </a:r>
            <a:br>
              <a:rPr lang="en-GB" sz="1800">
                <a:solidFill>
                  <a:schemeClr val="bg1"/>
                </a:solidFill>
              </a:rPr>
            </a:br>
            <a:r>
              <a:rPr lang="en-GB" sz="1800">
                <a:solidFill>
                  <a:schemeClr val="bg1"/>
                </a:solidFill>
              </a:rPr>
              <a:t>Other ante-natal checks by midwives (25/31/34/36/38/40)</a:t>
            </a:r>
            <a:br>
              <a:rPr lang="en-GB" sz="3600">
                <a:solidFill>
                  <a:schemeClr val="bg1"/>
                </a:solidFill>
              </a:rPr>
            </a:br>
            <a:endParaRPr lang="en-GB" sz="3600">
              <a:solidFill>
                <a:schemeClr val="bg1"/>
              </a:solidFill>
            </a:endParaRPr>
          </a:p>
        </p:txBody>
      </p:sp>
      <p:graphicFrame>
        <p:nvGraphicFramePr>
          <p:cNvPr id="4" name="Content Placeholder 3">
            <a:extLst>
              <a:ext uri="{FF2B5EF4-FFF2-40B4-BE49-F238E27FC236}">
                <a16:creationId xmlns:a16="http://schemas.microsoft.com/office/drawing/2014/main" id="{4121A47B-377A-0A0B-75DD-F10474FB5A26}"/>
              </a:ext>
            </a:extLst>
          </p:cNvPr>
          <p:cNvGraphicFramePr>
            <a:graphicFrameLocks noGrp="1"/>
          </p:cNvGraphicFramePr>
          <p:nvPr>
            <p:ph idx="1"/>
            <p:extLst>
              <p:ext uri="{D42A27DB-BD31-4B8C-83A1-F6EECF244321}">
                <p14:modId xmlns:p14="http://schemas.microsoft.com/office/powerpoint/2010/main" val="2968268140"/>
              </p:ext>
            </p:extLst>
          </p:nvPr>
        </p:nvGraphicFramePr>
        <p:xfrm>
          <a:off x="290623" y="1318437"/>
          <a:ext cx="11063177" cy="52492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0BD571AA-AF1C-7178-A40E-6AA68BA13DCD}"/>
              </a:ext>
            </a:extLst>
          </p:cNvPr>
          <p:cNvSpPr txBox="1"/>
          <p:nvPr/>
        </p:nvSpPr>
        <p:spPr>
          <a:xfrm>
            <a:off x="1549399" y="5370230"/>
            <a:ext cx="8686801" cy="861774"/>
          </a:xfrm>
          <a:prstGeom prst="rect">
            <a:avLst/>
          </a:prstGeom>
          <a:noFill/>
        </p:spPr>
        <p:txBody>
          <a:bodyPr wrap="square" rtlCol="0">
            <a:spAutoFit/>
          </a:bodyPr>
          <a:lstStyle/>
          <a:p>
            <a:pPr lvl="0" algn="ctr"/>
            <a:r>
              <a:rPr lang="en-GB" sz="1000" b="1" u="sng"/>
              <a:t>At 16 week check:</a:t>
            </a:r>
            <a:endParaRPr lang="en-GB" sz="1000"/>
          </a:p>
          <a:p>
            <a:pPr lvl="0" algn="ctr"/>
            <a:r>
              <a:rPr lang="en-GB" sz="1000"/>
              <a:t>if parent answers YES to </a:t>
            </a:r>
            <a:r>
              <a:rPr lang="en-GB" sz="1000" err="1"/>
              <a:t>Whooley</a:t>
            </a:r>
            <a:r>
              <a:rPr lang="en-GB" sz="1000"/>
              <a:t> questions on depression and GAD 2 on anxiety then health professionals assess severity using </a:t>
            </a:r>
          </a:p>
          <a:p>
            <a:pPr lvl="0" algn="ctr"/>
            <a:r>
              <a:rPr lang="en-GB" sz="1000"/>
              <a:t>PHQ9 (depression) and GAD7 (anxiety).</a:t>
            </a:r>
          </a:p>
          <a:p>
            <a:pPr lvl="0" algn="ctr"/>
            <a:r>
              <a:rPr lang="en-GB" sz="1000"/>
              <a:t>If  PHQ 9/GAD 7-9 refer to targeted pathway.</a:t>
            </a:r>
          </a:p>
          <a:p>
            <a:pPr lvl="0" algn="ctr"/>
            <a:r>
              <a:rPr lang="en-GB" sz="1000"/>
              <a:t>If PHQ 9-10 GAD 7-10 refer to specialist pathway.</a:t>
            </a:r>
          </a:p>
        </p:txBody>
      </p:sp>
    </p:spTree>
    <p:extLst>
      <p:ext uri="{BB962C8B-B14F-4D97-AF65-F5344CB8AC3E}">
        <p14:creationId xmlns:p14="http://schemas.microsoft.com/office/powerpoint/2010/main" val="3922381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2ED47-D1A9-30DA-AE63-4D4010C207F5}"/>
              </a:ext>
            </a:extLst>
          </p:cNvPr>
          <p:cNvSpPr>
            <a:spLocks noGrp="1"/>
          </p:cNvSpPr>
          <p:nvPr>
            <p:ph type="title"/>
          </p:nvPr>
        </p:nvSpPr>
        <p:spPr/>
        <p:txBody>
          <a:bodyPr/>
          <a:lstStyle/>
          <a:p>
            <a:pPr algn="ctr"/>
            <a:r>
              <a:rPr lang="en-GB"/>
              <a:t>Contents</a:t>
            </a:r>
          </a:p>
        </p:txBody>
      </p:sp>
      <p:graphicFrame>
        <p:nvGraphicFramePr>
          <p:cNvPr id="5" name="Content Placeholder 2">
            <a:extLst>
              <a:ext uri="{FF2B5EF4-FFF2-40B4-BE49-F238E27FC236}">
                <a16:creationId xmlns:a16="http://schemas.microsoft.com/office/drawing/2014/main" id="{A315B819-111A-59DE-A263-0E1F12523454}"/>
              </a:ext>
            </a:extLst>
          </p:cNvPr>
          <p:cNvGraphicFramePr>
            <a:graphicFrameLocks noGrp="1"/>
          </p:cNvGraphicFramePr>
          <p:nvPr>
            <p:ph idx="1"/>
            <p:extLst>
              <p:ext uri="{D42A27DB-BD31-4B8C-83A1-F6EECF244321}">
                <p14:modId xmlns:p14="http://schemas.microsoft.com/office/powerpoint/2010/main" val="223163541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664831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DC5569-5C24-1A42-C7A3-94531D65E2AD}"/>
              </a:ext>
            </a:extLst>
          </p:cNvPr>
          <p:cNvSpPr>
            <a:spLocks noGrp="1"/>
          </p:cNvSpPr>
          <p:nvPr>
            <p:ph type="title"/>
          </p:nvPr>
        </p:nvSpPr>
        <p:spPr>
          <a:xfrm>
            <a:off x="686834" y="1153572"/>
            <a:ext cx="3200400" cy="4461163"/>
          </a:xfrm>
        </p:spPr>
        <p:txBody>
          <a:bodyPr>
            <a:normAutofit/>
          </a:bodyPr>
          <a:lstStyle/>
          <a:p>
            <a:r>
              <a:rPr lang="en-GB">
                <a:solidFill>
                  <a:srgbClr val="FFFFFF"/>
                </a:solidFill>
              </a:rPr>
              <a:t>Pre-conception mental health service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424FB2A-BD2C-F1D3-00EF-E5592FA49E70}"/>
              </a:ext>
            </a:extLst>
          </p:cNvPr>
          <p:cNvSpPr>
            <a:spLocks noGrp="1"/>
          </p:cNvSpPr>
          <p:nvPr>
            <p:ph idx="1"/>
          </p:nvPr>
        </p:nvSpPr>
        <p:spPr>
          <a:xfrm>
            <a:off x="4447308" y="591344"/>
            <a:ext cx="6906491" cy="5585619"/>
          </a:xfrm>
        </p:spPr>
        <p:txBody>
          <a:bodyPr anchor="ctr">
            <a:normAutofit/>
          </a:bodyPr>
          <a:lstStyle/>
          <a:p>
            <a:r>
              <a:rPr lang="en-GB"/>
              <a:t>Tommy’s – pregnancy and baby charity has a pre-conception service for  planning a pregnancy when you have or have had a severe mental illness in the last five years.</a:t>
            </a:r>
          </a:p>
          <a:p>
            <a:r>
              <a:rPr lang="en-US">
                <a:hlinkClick r:id="rId2"/>
              </a:rPr>
              <a:t>Getting Pregnant With A Severe Mental Illness</a:t>
            </a:r>
            <a:endParaRPr lang="en-US"/>
          </a:p>
          <a:p>
            <a:endParaRPr lang="en-US"/>
          </a:p>
          <a:p>
            <a:endParaRPr lang="en-GB"/>
          </a:p>
        </p:txBody>
      </p:sp>
    </p:spTree>
    <p:extLst>
      <p:ext uri="{BB962C8B-B14F-4D97-AF65-F5344CB8AC3E}">
        <p14:creationId xmlns:p14="http://schemas.microsoft.com/office/powerpoint/2010/main" val="3794086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2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9E25586-D975-90F8-CB35-AF0793F7BFF4}"/>
              </a:ext>
            </a:extLst>
          </p:cNvPr>
          <p:cNvSpPr>
            <a:spLocks noGrp="1"/>
          </p:cNvSpPr>
          <p:nvPr>
            <p:ph type="title"/>
          </p:nvPr>
        </p:nvSpPr>
        <p:spPr>
          <a:xfrm>
            <a:off x="686834" y="1153572"/>
            <a:ext cx="3200400" cy="4461163"/>
          </a:xfrm>
        </p:spPr>
        <p:txBody>
          <a:bodyPr>
            <a:normAutofit/>
          </a:bodyPr>
          <a:lstStyle/>
          <a:p>
            <a:r>
              <a:rPr lang="en-GB">
                <a:solidFill>
                  <a:srgbClr val="FFFFFF"/>
                </a:solidFill>
              </a:rPr>
              <a:t>The need for peri-natal mental health services in Lambeth (JSNA 2024)</a:t>
            </a:r>
          </a:p>
        </p:txBody>
      </p:sp>
      <p:sp>
        <p:nvSpPr>
          <p:cNvPr id="32" name="Arc 3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0FC845E-28FC-2739-05F4-4DCBB3990528}"/>
              </a:ext>
            </a:extLst>
          </p:cNvPr>
          <p:cNvSpPr>
            <a:spLocks noGrp="1"/>
          </p:cNvSpPr>
          <p:nvPr>
            <p:ph idx="1"/>
          </p:nvPr>
        </p:nvSpPr>
        <p:spPr>
          <a:xfrm>
            <a:off x="4038600" y="413656"/>
            <a:ext cx="7826828" cy="6125255"/>
          </a:xfrm>
        </p:spPr>
        <p:txBody>
          <a:bodyPr anchor="ctr">
            <a:normAutofit fontScale="92500" lnSpcReduction="20000"/>
          </a:bodyPr>
          <a:lstStyle/>
          <a:p>
            <a:pPr>
              <a:spcAft>
                <a:spcPts val="600"/>
              </a:spcAft>
            </a:pPr>
            <a:endParaRPr lang="en-GB" sz="2000">
              <a:effectLst/>
              <a:latin typeface="Calibri" panose="020F0502020204030204" pitchFamily="34" charset="0"/>
              <a:ea typeface="Calibri" panose="020F0502020204030204" pitchFamily="34" charset="0"/>
            </a:endParaRPr>
          </a:p>
          <a:p>
            <a:pPr>
              <a:spcAft>
                <a:spcPts val="600"/>
              </a:spcAft>
            </a:pPr>
            <a:r>
              <a:rPr lang="en-GB" sz="1900">
                <a:effectLst/>
                <a:latin typeface="Aptos" panose="020B0004020202020204" pitchFamily="34" charset="0"/>
                <a:ea typeface="Calibri" panose="020F0502020204030204" pitchFamily="34" charset="0"/>
              </a:rPr>
              <a:t>Perinatal mental health conditions are those affecting pregnant women and birthing people which occur during pregnancy or in the first two years following the birth of a child. </a:t>
            </a:r>
          </a:p>
          <a:p>
            <a:pPr>
              <a:spcAft>
                <a:spcPts val="600"/>
              </a:spcAft>
            </a:pPr>
            <a:r>
              <a:rPr lang="en-GB" sz="1900">
                <a:effectLst/>
                <a:latin typeface="Aptos" panose="020B0004020202020204" pitchFamily="34" charset="0"/>
                <a:ea typeface="Calibri" panose="020F0502020204030204" pitchFamily="34" charset="0"/>
              </a:rPr>
              <a:t>This can include any mental health condition, including anxiety, depression, or severe mental illness (SMI) (including psychoses, schizophrenia, bipolar disorder, personality disorders and severe depression). </a:t>
            </a:r>
          </a:p>
          <a:p>
            <a:pPr>
              <a:spcAft>
                <a:spcPts val="600"/>
              </a:spcAft>
            </a:pPr>
            <a:r>
              <a:rPr lang="en-GB" sz="1900">
                <a:effectLst/>
                <a:latin typeface="Aptos" panose="020B0004020202020204" pitchFamily="34" charset="0"/>
                <a:ea typeface="Calibri" panose="020F0502020204030204" pitchFamily="34" charset="0"/>
              </a:rPr>
              <a:t>It also includes mental health conditions which were present before pregnancy and birth, and those who develop a mental health condition for the first time in pregnancy, or during &amp; after birth. </a:t>
            </a:r>
          </a:p>
          <a:p>
            <a:pPr>
              <a:spcAft>
                <a:spcPts val="600"/>
              </a:spcAft>
            </a:pPr>
            <a:r>
              <a:rPr lang="en-GB" sz="1900">
                <a:effectLst/>
                <a:latin typeface="Aptos" panose="020B0004020202020204" pitchFamily="34" charset="0"/>
                <a:ea typeface="Calibri" panose="020F0502020204030204" pitchFamily="34" charset="0"/>
                <a:cs typeface="Calibri" panose="020F0502020204030204" pitchFamily="34" charset="0"/>
              </a:rPr>
              <a:t>A previous Lambeth children and young people’s mental health needs assessment estimated (based on Lambeth’s level of deprivation) that in 2021, 8,298 Lambeth mothers (25.3%) of children aged under 17 had a mental health condition including 6,757 with depression, 2,657 with anxiety and 171 with psychosis (Campion, 2022). </a:t>
            </a:r>
          </a:p>
          <a:p>
            <a:pPr>
              <a:spcAft>
                <a:spcPts val="600"/>
              </a:spcAft>
            </a:pPr>
            <a:r>
              <a:rPr lang="en-GB" sz="1900">
                <a:effectLst/>
                <a:latin typeface="Aptos" panose="020B0004020202020204" pitchFamily="34" charset="0"/>
                <a:ea typeface="Calibri" panose="020F0502020204030204" pitchFamily="34" charset="0"/>
                <a:cs typeface="Calibri" panose="020F0502020204030204" pitchFamily="34" charset="0"/>
              </a:rPr>
              <a:t>In 2020, there were 3,452 live births in Lambeth (Lambeth Health Profile, 2022). Applying the above prevalence rates estimates that for new mothers in Lambeth, there are approximately 873 new mothers with a mental health condition, including 711 with depression, 279 with anxiety and 18 with psychosis.</a:t>
            </a:r>
          </a:p>
          <a:p>
            <a:pPr>
              <a:spcAft>
                <a:spcPts val="600"/>
              </a:spcAft>
            </a:pPr>
            <a:r>
              <a:rPr lang="en-GB" sz="1900">
                <a:effectLst/>
                <a:latin typeface="Aptos" panose="020B0004020202020204" pitchFamily="34" charset="0"/>
                <a:ea typeface="Calibri" panose="020F0502020204030204" pitchFamily="34" charset="0"/>
              </a:rPr>
              <a:t>There are various risk factors which can impact on perinatal mental health such as poverty, migration, extreme stress, exposure to violence, emergency and conflict situations, natural disasters, trauma and low social support. </a:t>
            </a:r>
            <a:endParaRPr lang="en-GB" sz="1900">
              <a:effectLst/>
              <a:latin typeface="Aptos" panose="020B0004020202020204" pitchFamily="34" charset="0"/>
              <a:ea typeface="Calibri" panose="020F0502020204030204" pitchFamily="34" charset="0"/>
              <a:cs typeface="Calibri" panose="020F0502020204030204" pitchFamily="34" charset="0"/>
            </a:endParaRPr>
          </a:p>
          <a:p>
            <a:pPr>
              <a:spcAft>
                <a:spcPts val="600"/>
              </a:spcAft>
            </a:pPr>
            <a:endParaRPr lang="en-GB" sz="1800">
              <a:effectLst/>
              <a:latin typeface="Calibri" panose="020F0502020204030204" pitchFamily="34" charset="0"/>
              <a:ea typeface="Calibri" panose="020F0502020204030204" pitchFamily="34" charset="0"/>
              <a:cs typeface="Arial" panose="020B0604020202020204" pitchFamily="34" charset="0"/>
            </a:endParaRPr>
          </a:p>
          <a:p>
            <a:endParaRPr lang="en-GB" sz="1800"/>
          </a:p>
        </p:txBody>
      </p:sp>
    </p:spTree>
    <p:extLst>
      <p:ext uri="{BB962C8B-B14F-4D97-AF65-F5344CB8AC3E}">
        <p14:creationId xmlns:p14="http://schemas.microsoft.com/office/powerpoint/2010/main" val="3087737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5FD81F-C723-0B6F-4313-FC451B28C3F4}"/>
              </a:ext>
            </a:extLst>
          </p:cNvPr>
          <p:cNvSpPr>
            <a:spLocks noGrp="1"/>
          </p:cNvSpPr>
          <p:nvPr>
            <p:ph type="title"/>
          </p:nvPr>
        </p:nvSpPr>
        <p:spPr>
          <a:xfrm>
            <a:off x="686834" y="1153572"/>
            <a:ext cx="3200400" cy="4461163"/>
          </a:xfrm>
        </p:spPr>
        <p:txBody>
          <a:bodyPr>
            <a:normAutofit/>
          </a:bodyPr>
          <a:lstStyle/>
          <a:p>
            <a:r>
              <a:rPr lang="en-GB">
                <a:solidFill>
                  <a:srgbClr val="FFFFFF"/>
                </a:solidFill>
              </a:rPr>
              <a:t>Purpose of the parental mental health pathway</a:t>
            </a:r>
          </a:p>
        </p:txBody>
      </p:sp>
      <p:sp>
        <p:nvSpPr>
          <p:cNvPr id="26" name="Arc 25">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4241C18-141E-F0E1-7DFA-F7C20779CB05}"/>
              </a:ext>
            </a:extLst>
          </p:cNvPr>
          <p:cNvSpPr>
            <a:spLocks noGrp="1"/>
          </p:cNvSpPr>
          <p:nvPr>
            <p:ph idx="1"/>
          </p:nvPr>
        </p:nvSpPr>
        <p:spPr>
          <a:xfrm>
            <a:off x="4447308" y="591344"/>
            <a:ext cx="6906491" cy="5585619"/>
          </a:xfrm>
        </p:spPr>
        <p:txBody>
          <a:bodyPr anchor="ctr">
            <a:normAutofit/>
          </a:bodyPr>
          <a:lstStyle/>
          <a:p>
            <a:pPr marL="0" marR="0" lvl="0" indent="0" defTabSz="914400" rtl="0" eaLnBrk="1" fontAlgn="auto" latinLnBrk="0" hangingPunct="1">
              <a:spcBef>
                <a:spcPts val="1000"/>
              </a:spcBef>
              <a:spcAft>
                <a:spcPts val="0"/>
              </a:spcAft>
              <a:buClrTx/>
              <a:buSzTx/>
              <a:buFont typeface="Arial" panose="020B0604020202020204" pitchFamily="34" charset="0"/>
              <a:buNone/>
              <a:tabLst/>
              <a:defRPr/>
            </a:pPr>
            <a:r>
              <a:rPr kumimoji="0" lang="en-GB" sz="2000" b="0" i="0" u="none" strike="noStrike" kern="1200" cap="none" spc="0" normalizeH="0" baseline="0" noProof="0">
                <a:ln>
                  <a:noFill/>
                </a:ln>
                <a:effectLst/>
                <a:uLnTx/>
                <a:uFillTx/>
                <a:latin typeface="Aptos" panose="020B0004020202020204"/>
                <a:ea typeface="+mn-ea"/>
                <a:cs typeface="+mn-cs"/>
              </a:rPr>
              <a:t>This pathway:</a:t>
            </a:r>
          </a:p>
          <a:p>
            <a:pPr>
              <a:defRPr/>
            </a:pPr>
            <a:r>
              <a:rPr kumimoji="0" lang="en-GB" sz="2000" b="0" i="0" u="none" strike="noStrike" kern="1200" cap="none" spc="0" normalizeH="0" baseline="0" noProof="0">
                <a:ln>
                  <a:noFill/>
                </a:ln>
                <a:effectLst/>
                <a:uLnTx/>
                <a:uFillTx/>
                <a:latin typeface="Aptos" panose="020B0004020202020204"/>
                <a:ea typeface="+mn-ea"/>
                <a:cs typeface="+mn-cs"/>
              </a:rPr>
              <a:t>is a whole family approach to managing, peri-natal mental health for parents and parent-infant relationship support</a:t>
            </a:r>
          </a:p>
          <a:p>
            <a:pPr>
              <a:defRPr/>
            </a:pPr>
            <a:r>
              <a:rPr kumimoji="0" lang="en-GB" sz="2000" b="0" i="0" u="none" strike="noStrike" kern="1200" cap="none" spc="0" normalizeH="0" baseline="0" noProof="0">
                <a:ln>
                  <a:noFill/>
                </a:ln>
                <a:effectLst/>
                <a:uLnTx/>
                <a:uFillTx/>
                <a:latin typeface="Aptos" panose="020B0004020202020204"/>
                <a:ea typeface="+mn-ea"/>
                <a:cs typeface="+mn-cs"/>
              </a:rPr>
              <a:t>is for practitioners who deliver support for parents antenatally and until the child reaches two years of age  </a:t>
            </a:r>
          </a:p>
          <a:p>
            <a:pPr>
              <a:defRPr/>
            </a:pPr>
            <a:r>
              <a:rPr kumimoji="0" lang="en-GB" sz="2000" b="0" i="0" u="none" strike="noStrike" kern="1200" cap="none" spc="0" normalizeH="0" baseline="0" noProof="0">
                <a:ln>
                  <a:noFill/>
                </a:ln>
                <a:effectLst/>
                <a:uLnTx/>
                <a:uFillTx/>
                <a:latin typeface="Aptos" panose="020B0004020202020204"/>
                <a:ea typeface="+mn-ea"/>
                <a:cs typeface="+mn-cs"/>
              </a:rPr>
              <a:t>supports practitioners to identify, refer and put in place appropriate support for parents</a:t>
            </a:r>
          </a:p>
          <a:p>
            <a:pPr>
              <a:defRPr/>
            </a:pPr>
            <a:r>
              <a:rPr kumimoji="0" lang="en-GB" sz="2000" b="0" i="0" u="none" strike="noStrike" kern="1200" cap="none" spc="0" normalizeH="0" baseline="0" noProof="0">
                <a:ln>
                  <a:noFill/>
                </a:ln>
                <a:effectLst/>
                <a:uLnTx/>
                <a:uFillTx/>
                <a:latin typeface="Aptos" panose="020B0004020202020204"/>
                <a:ea typeface="+mn-ea"/>
                <a:cs typeface="+mn-cs"/>
              </a:rPr>
              <a:t>is designed to supplement and support, rather than replace, the skills, expertise and clinical judgement of practitioners</a:t>
            </a:r>
          </a:p>
          <a:p>
            <a:pPr marL="0" marR="0" lvl="0" indent="0" algn="ctr" defTabSz="914400" rtl="0" eaLnBrk="1" fontAlgn="auto" latinLnBrk="0" hangingPunct="1">
              <a:spcBef>
                <a:spcPts val="1000"/>
              </a:spcBef>
              <a:spcAft>
                <a:spcPts val="0"/>
              </a:spcAft>
              <a:buClrTx/>
              <a:buSzTx/>
              <a:buFont typeface="Arial" panose="020B0604020202020204" pitchFamily="34" charset="0"/>
              <a:buNone/>
              <a:tabLst/>
              <a:defRPr/>
            </a:pPr>
            <a:r>
              <a:rPr kumimoji="0" lang="en-GB" sz="2000" b="1" i="0" u="none" strike="noStrike" kern="1200" cap="none" spc="0" normalizeH="0" baseline="0" noProof="0">
                <a:ln>
                  <a:noFill/>
                </a:ln>
                <a:effectLst/>
                <a:uLnTx/>
                <a:uFillTx/>
                <a:latin typeface="Aptos" panose="020B0004020202020204"/>
                <a:ea typeface="+mn-ea"/>
                <a:cs typeface="+mn-cs"/>
              </a:rPr>
              <a:t>Aim: </a:t>
            </a:r>
            <a:r>
              <a:rPr kumimoji="0" lang="en-GB" sz="2000" i="0" u="none" strike="noStrike" kern="1200" cap="none" spc="0" normalizeH="0" baseline="0" noProof="0">
                <a:ln>
                  <a:noFill/>
                </a:ln>
                <a:effectLst/>
                <a:uLnTx/>
                <a:uFillTx/>
                <a:latin typeface="Aptos" panose="020B0004020202020204"/>
                <a:ea typeface="+mn-ea"/>
                <a:cs typeface="+mn-cs"/>
              </a:rPr>
              <a:t>to ensure early identification of risk, early intervention, family-centred support and a focus on the parent-infant relationship. Practitioners should focus on the needs of the infant, take a whole family approach, consider the needs of partners and other care givers, and be mindful that parents may not initially disclose problems</a:t>
            </a:r>
          </a:p>
          <a:p>
            <a:endParaRPr lang="en-GB" sz="2000"/>
          </a:p>
        </p:txBody>
      </p:sp>
    </p:spTree>
    <p:extLst>
      <p:ext uri="{BB962C8B-B14F-4D97-AF65-F5344CB8AC3E}">
        <p14:creationId xmlns:p14="http://schemas.microsoft.com/office/powerpoint/2010/main" val="3626853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0AD445-3B03-BCD7-04FE-4426B877BEF3}"/>
              </a:ext>
            </a:extLst>
          </p:cNvPr>
          <p:cNvSpPr>
            <a:spLocks noGrp="1"/>
          </p:cNvSpPr>
          <p:nvPr>
            <p:ph type="title"/>
          </p:nvPr>
        </p:nvSpPr>
        <p:spPr>
          <a:xfrm>
            <a:off x="686834" y="1153572"/>
            <a:ext cx="3200400" cy="4461163"/>
          </a:xfrm>
        </p:spPr>
        <p:txBody>
          <a:bodyPr>
            <a:normAutofit/>
          </a:bodyPr>
          <a:lstStyle/>
          <a:p>
            <a:r>
              <a:rPr lang="en-GB">
                <a:solidFill>
                  <a:srgbClr val="FFFFFF"/>
                </a:solidFill>
              </a:rPr>
              <a:t>Identifying and assessing need</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92E438B-98CD-EBEA-3346-D79B9EF86650}"/>
              </a:ext>
            </a:extLst>
          </p:cNvPr>
          <p:cNvSpPr>
            <a:spLocks noGrp="1"/>
          </p:cNvSpPr>
          <p:nvPr>
            <p:ph idx="1"/>
          </p:nvPr>
        </p:nvSpPr>
        <p:spPr>
          <a:xfrm>
            <a:off x="4447308" y="591344"/>
            <a:ext cx="6906491" cy="5585619"/>
          </a:xfrm>
        </p:spPr>
        <p:txBody>
          <a:bodyPr anchor="ctr">
            <a:normAutofit/>
          </a:bodyPr>
          <a:lstStyle/>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kumimoji="0" lang="en-GB" sz="1500" b="0" i="0" u="none" strike="noStrike" kern="1200" cap="none" spc="0" normalizeH="0" baseline="0" noProof="0">
                <a:ln>
                  <a:noFill/>
                </a:ln>
                <a:effectLst/>
                <a:uLnTx/>
                <a:uFillTx/>
                <a:latin typeface="Aptos" panose="020B0004020202020204"/>
                <a:ea typeface="+mn-ea"/>
                <a:cs typeface="+mn-cs"/>
              </a:rPr>
              <a:t>Each contact is an opportunity to consider the emotional health and wellbeing needs of the parent and infant; all practitioners have a responsibility to explore the emotional needs of families, including partners and other care-givers.</a:t>
            </a:r>
          </a:p>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kumimoji="0" lang="en-GB" sz="1500" b="0" i="0" u="none" strike="noStrike" kern="1200" cap="none" spc="0" normalizeH="0" baseline="0" noProof="0">
                <a:ln>
                  <a:noFill/>
                </a:ln>
                <a:effectLst/>
                <a:uLnTx/>
                <a:uFillTx/>
                <a:latin typeface="Aptos" panose="020B0004020202020204"/>
                <a:ea typeface="+mn-ea"/>
                <a:cs typeface="+mn-cs"/>
              </a:rPr>
              <a:t>Identification of the emotional health and wellbeing needs can take place either through relational questions and observations or through standard screening questions depending on the practitioner conducting the assessment. </a:t>
            </a:r>
          </a:p>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lang="en-GB" sz="1500">
                <a:latin typeface="Aptos" panose="020B0004020202020204"/>
              </a:rPr>
              <a:t>If s</a:t>
            </a:r>
            <a:r>
              <a:rPr kumimoji="0" lang="en-GB" sz="1500" b="0" i="0" u="none" strike="noStrike" kern="1200" cap="none" spc="0" normalizeH="0" baseline="0" noProof="0" err="1">
                <a:ln>
                  <a:noFill/>
                </a:ln>
                <a:effectLst/>
                <a:uLnTx/>
                <a:uFillTx/>
                <a:latin typeface="Aptos" panose="020B0004020202020204"/>
                <a:ea typeface="+mn-ea"/>
                <a:cs typeface="+mn-cs"/>
              </a:rPr>
              <a:t>creening</a:t>
            </a:r>
            <a:r>
              <a:rPr kumimoji="0" lang="en-GB" sz="1500" b="0" i="0" u="none" strike="noStrike" kern="1200" cap="none" spc="0" normalizeH="0" baseline="0" noProof="0">
                <a:ln>
                  <a:noFill/>
                </a:ln>
                <a:effectLst/>
                <a:uLnTx/>
                <a:uFillTx/>
                <a:latin typeface="Aptos" panose="020B0004020202020204"/>
                <a:ea typeface="+mn-ea"/>
                <a:cs typeface="+mn-cs"/>
              </a:rPr>
              <a:t> questions are used, this may lead to a clinical assessment which informs the final decision on which pathway the parent follows.</a:t>
            </a:r>
          </a:p>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kumimoji="0" lang="en-GB" sz="1500" b="0" i="0" u="none" strike="noStrike" kern="1200" cap="none" spc="0" normalizeH="0" baseline="0" noProof="0">
                <a:ln>
                  <a:noFill/>
                </a:ln>
                <a:effectLst/>
                <a:uLnTx/>
                <a:uFillTx/>
                <a:latin typeface="Aptos" panose="020B0004020202020204"/>
                <a:ea typeface="+mn-ea"/>
                <a:cs typeface="+mn-cs"/>
              </a:rPr>
              <a:t>Practitioners should be aware of cultural sensitivities and language barriers which may prevent parents from disclosing emotional health and wellbeing needs. </a:t>
            </a:r>
          </a:p>
          <a:p>
            <a:pPr marL="0" marR="0" lvl="0" indent="0" defTabSz="914400" rtl="0" eaLnBrk="1" fontAlgn="auto" latinLnBrk="0" hangingPunct="1">
              <a:spcBef>
                <a:spcPts val="1000"/>
              </a:spcBef>
              <a:spcAft>
                <a:spcPts val="0"/>
              </a:spcAft>
              <a:buClrTx/>
              <a:buSzTx/>
              <a:buFont typeface="Arial" panose="020B0604020202020204" pitchFamily="34" charset="0"/>
              <a:buNone/>
              <a:tabLst/>
              <a:defRPr/>
            </a:pPr>
            <a:r>
              <a:rPr kumimoji="0" lang="en-GB" sz="1500" b="1" i="0" u="none" strike="noStrike" kern="1200" cap="none" spc="0" normalizeH="0" baseline="0" noProof="0">
                <a:ln>
                  <a:noFill/>
                </a:ln>
                <a:effectLst/>
                <a:uLnTx/>
                <a:uFillTx/>
                <a:latin typeface="Aptos" panose="020B0004020202020204"/>
                <a:ea typeface="Calibri"/>
                <a:cs typeface="Times New Roman"/>
              </a:rPr>
              <a:t>Think Family! </a:t>
            </a:r>
            <a:r>
              <a:rPr kumimoji="0" lang="en-GB" sz="1500" i="0" u="none" strike="noStrike" kern="1200" cap="none" spc="0" normalizeH="0" baseline="0" noProof="0">
                <a:ln>
                  <a:noFill/>
                </a:ln>
                <a:effectLst/>
                <a:uLnTx/>
                <a:uFillTx/>
                <a:latin typeface="Aptos" panose="020B0004020202020204"/>
                <a:ea typeface="Calibri"/>
                <a:cs typeface="Times New Roman"/>
              </a:rPr>
              <a:t>Where there are parental mental health difficulties always consider the potential impact on the child.  It is important to be mindful of any possible child safeguarding concerns:</a:t>
            </a:r>
            <a:endParaRPr kumimoji="0" lang="en-GB" sz="1500" b="1" i="0" u="none" strike="noStrike" kern="1200" cap="none" spc="0" normalizeH="0" baseline="0" noProof="0">
              <a:ln>
                <a:noFill/>
              </a:ln>
              <a:effectLst/>
              <a:uLnTx/>
              <a:uFillTx/>
              <a:latin typeface="Aptos" panose="020B0004020202020204"/>
              <a:ea typeface="Calibri" panose="020F0502020204030204" pitchFamily="34" charset="0"/>
              <a:cs typeface="Times New Roman" panose="02020603050405020304" pitchFamily="18" charset="0"/>
            </a:endParaRPr>
          </a:p>
          <a:p>
            <a:pPr marL="0" marR="0" lvl="0" indent="0" defTabSz="914400" rtl="0" eaLnBrk="1" fontAlgn="auto" latinLnBrk="0" hangingPunct="1">
              <a:spcBef>
                <a:spcPts val="1000"/>
              </a:spcBef>
              <a:spcAft>
                <a:spcPts val="0"/>
              </a:spcAft>
              <a:buClrTx/>
              <a:buSzTx/>
              <a:buFont typeface="Arial" panose="020B0604020202020204" pitchFamily="34" charset="0"/>
              <a:buNone/>
              <a:tabLst/>
              <a:defRPr/>
            </a:pPr>
            <a:r>
              <a:rPr lang="en-US" sz="1400" b="0" i="0">
                <a:solidFill>
                  <a:srgbClr val="000000"/>
                </a:solidFill>
                <a:effectLst/>
              </a:rPr>
              <a:t>If you have a safeguarding concern about a child, or a child makes a disclosure to you, call Lambeth’s Integrated Referral Hub on:</a:t>
            </a:r>
          </a:p>
          <a:p>
            <a:pPr>
              <a:buFont typeface="Arial" panose="020B0604020202020204" pitchFamily="34" charset="0"/>
              <a:buChar char="•"/>
            </a:pPr>
            <a:r>
              <a:rPr lang="en-US" sz="1400" b="0" i="0" u="sng">
                <a:solidFill>
                  <a:srgbClr val="000000"/>
                </a:solidFill>
                <a:effectLst/>
                <a:hlinkClick r:id="rId2"/>
              </a:rPr>
              <a:t>020 7926 3100</a:t>
            </a:r>
            <a:r>
              <a:rPr lang="en-US" sz="1400" b="0" i="0">
                <a:solidFill>
                  <a:srgbClr val="000000"/>
                </a:solidFill>
                <a:effectLst/>
              </a:rPr>
              <a:t> (Monday to Friday, 9am-5pm)</a:t>
            </a:r>
          </a:p>
          <a:p>
            <a:pPr>
              <a:buFont typeface="Arial" panose="020B0604020202020204" pitchFamily="34" charset="0"/>
              <a:buChar char="•"/>
            </a:pPr>
            <a:r>
              <a:rPr lang="en-US" sz="1400" b="0" i="0" u="sng">
                <a:solidFill>
                  <a:srgbClr val="000000"/>
                </a:solidFill>
                <a:effectLst/>
                <a:hlinkClick r:id="rId3"/>
              </a:rPr>
              <a:t>020 7926 5555</a:t>
            </a:r>
            <a:r>
              <a:rPr lang="en-US" sz="1400" b="0" i="0">
                <a:solidFill>
                  <a:srgbClr val="000000"/>
                </a:solidFill>
                <a:effectLst/>
              </a:rPr>
              <a:t> (after office hours)</a:t>
            </a:r>
          </a:p>
          <a:p>
            <a:r>
              <a:rPr lang="en-US" sz="1400" b="0" i="0">
                <a:solidFill>
                  <a:srgbClr val="000000"/>
                </a:solidFill>
                <a:effectLst/>
              </a:rPr>
              <a:t>Professionals can refer a child using our </a:t>
            </a:r>
            <a:r>
              <a:rPr lang="en-US" sz="1400" b="0" i="0" u="sng">
                <a:solidFill>
                  <a:srgbClr val="000000"/>
                </a:solidFill>
                <a:effectLst/>
                <a:hlinkClick r:id="rId4"/>
              </a:rPr>
              <a:t>Multi Agency Referral Form for Early Help or Child Protection</a:t>
            </a:r>
            <a:r>
              <a:rPr lang="en-US" sz="1400" b="0" i="0">
                <a:solidFill>
                  <a:srgbClr val="000000"/>
                </a:solidFill>
                <a:effectLst/>
              </a:rPr>
              <a:t>.</a:t>
            </a:r>
          </a:p>
          <a:p>
            <a:pPr marL="0" indent="0" algn="ctr">
              <a:buNone/>
            </a:pPr>
            <a:r>
              <a:rPr kumimoji="0" lang="en-GB" sz="1600" b="1" i="0" u="none" strike="noStrike" kern="1200" cap="none" spc="0" normalizeH="0" baseline="0" noProof="0">
                <a:ln>
                  <a:noFill/>
                </a:ln>
                <a:solidFill>
                  <a:prstClr val="black"/>
                </a:solidFill>
                <a:effectLst/>
                <a:uLnTx/>
                <a:uFillTx/>
                <a:latin typeface="Aptos" panose="020B0004020202020204"/>
                <a:ea typeface="+mn-ea"/>
                <a:cs typeface="Times New Roman"/>
              </a:rPr>
              <a:t>If </a:t>
            </a:r>
            <a:r>
              <a:rPr kumimoji="0" lang="en-GB" sz="1600" b="1" i="0" u="none" strike="noStrike" kern="1200" cap="none" spc="0" normalizeH="0" baseline="0" noProof="0">
                <a:ln>
                  <a:noFill/>
                </a:ln>
                <a:solidFill>
                  <a:prstClr val="black"/>
                </a:solidFill>
                <a:effectLst/>
                <a:uLnTx/>
                <a:uFillTx/>
                <a:latin typeface="Aptos" panose="020B0004020202020204"/>
                <a:ea typeface="+mn-lt"/>
                <a:cs typeface="+mn-lt"/>
              </a:rPr>
              <a:t>the child is in immediate danger call 999.</a:t>
            </a:r>
            <a:endParaRPr lang="en-GB" sz="1600" b="1"/>
          </a:p>
        </p:txBody>
      </p:sp>
    </p:spTree>
    <p:extLst>
      <p:ext uri="{BB962C8B-B14F-4D97-AF65-F5344CB8AC3E}">
        <p14:creationId xmlns:p14="http://schemas.microsoft.com/office/powerpoint/2010/main" val="506598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884F06-2A44-2DC2-E604-EBC59A32A17E}"/>
              </a:ext>
            </a:extLst>
          </p:cNvPr>
          <p:cNvSpPr>
            <a:spLocks noGrp="1"/>
          </p:cNvSpPr>
          <p:nvPr>
            <p:ph type="title"/>
          </p:nvPr>
        </p:nvSpPr>
        <p:spPr>
          <a:xfrm>
            <a:off x="686834" y="1153572"/>
            <a:ext cx="3200400" cy="4461163"/>
          </a:xfrm>
        </p:spPr>
        <p:txBody>
          <a:bodyPr>
            <a:normAutofit/>
          </a:bodyPr>
          <a:lstStyle/>
          <a:p>
            <a:r>
              <a:rPr lang="en-GB">
                <a:solidFill>
                  <a:srgbClr val="FFFFFF"/>
                </a:solidFill>
              </a:rPr>
              <a:t>Identifying and assessing need – best practice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19F8F34-766F-EFD4-A0EA-FE276C2AC5A5}"/>
              </a:ext>
            </a:extLst>
          </p:cNvPr>
          <p:cNvSpPr>
            <a:spLocks noGrp="1"/>
          </p:cNvSpPr>
          <p:nvPr>
            <p:ph idx="1"/>
          </p:nvPr>
        </p:nvSpPr>
        <p:spPr>
          <a:xfrm>
            <a:off x="4447308" y="319088"/>
            <a:ext cx="6906491" cy="5857875"/>
          </a:xfrm>
        </p:spPr>
        <p:txBody>
          <a:bodyPr anchor="ctr">
            <a:normAutofit lnSpcReduction="10000"/>
          </a:bodyPr>
          <a:lstStyle/>
          <a:p>
            <a:pPr>
              <a:defRPr/>
            </a:pPr>
            <a:r>
              <a:rPr lang="en-GB" sz="1500" kern="100" dirty="0">
                <a:effectLst/>
                <a:latin typeface="Aptos" panose="020B0004020202020204" pitchFamily="34" charset="0"/>
                <a:ea typeface="Aptos" panose="020B0004020202020204" pitchFamily="34" charset="0"/>
                <a:cs typeface="Times New Roman" panose="02020603050405020304" pitchFamily="18" charset="0"/>
              </a:rPr>
              <a:t>The JSNA 2024 prioritises early intervention for children and young people and that mental health services should align with the Patient Care Race Equality Framework (PCREF) which emphasises equitable, culturally competent support to ensure minority patients and their carers receive the care they deserve.</a:t>
            </a:r>
          </a:p>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kumimoji="0" lang="en-GB" sz="1500" b="0" i="0" u="none" strike="noStrike" kern="1200" cap="none" spc="0" normalizeH="0" baseline="0" noProof="0" dirty="0">
                <a:ln>
                  <a:noFill/>
                </a:ln>
                <a:effectLst/>
                <a:uLnTx/>
                <a:uFillTx/>
                <a:latin typeface="Aptos" panose="020B0004020202020204"/>
                <a:ea typeface="+mn-ea"/>
                <a:cs typeface="+mn-cs"/>
              </a:rPr>
              <a:t>Approach each contact with a parent with curiosity and compassion; it can be very difficult for parents to talk about their emotional health and well being  openly.</a:t>
            </a:r>
          </a:p>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kumimoji="0" lang="en-GB" sz="1500" b="0" i="0" u="none" strike="noStrike" kern="1200" cap="none" spc="0" normalizeH="0" baseline="0" noProof="0" dirty="0">
                <a:ln>
                  <a:noFill/>
                </a:ln>
                <a:effectLst/>
                <a:uLnTx/>
                <a:uFillTx/>
                <a:latin typeface="Aptos" panose="020B0004020202020204"/>
                <a:ea typeface="+mn-ea"/>
                <a:cs typeface="+mn-cs"/>
              </a:rPr>
              <a:t>Be sensitive to cultural differences, language and wider inequalities</a:t>
            </a:r>
            <a:r>
              <a:rPr lang="en-GB" sz="1500" dirty="0">
                <a:latin typeface="Aptos" panose="020B0004020202020204"/>
              </a:rPr>
              <a:t> </a:t>
            </a:r>
            <a:r>
              <a:rPr kumimoji="0" lang="en-GB" sz="1500" b="0" i="0" u="none" strike="noStrike" kern="1200" cap="none" spc="0" normalizeH="0" baseline="0" noProof="0" dirty="0">
                <a:ln>
                  <a:noFill/>
                </a:ln>
                <a:effectLst/>
                <a:uLnTx/>
                <a:uFillTx/>
                <a:latin typeface="Aptos" panose="020B0004020202020204"/>
                <a:ea typeface="+mn-ea"/>
                <a:cs typeface="+mn-cs"/>
              </a:rPr>
              <a:t>around mental health; some cultures have very limited or no language to describe mental health difficulties.</a:t>
            </a:r>
          </a:p>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kumimoji="0" lang="en-GB" sz="1500" b="0" i="0" u="none" strike="noStrike" kern="1200" cap="none" spc="0" normalizeH="0" baseline="0" noProof="0" dirty="0">
                <a:ln>
                  <a:noFill/>
                </a:ln>
                <a:effectLst/>
                <a:uLnTx/>
                <a:uFillTx/>
                <a:latin typeface="Aptos" panose="020B0004020202020204"/>
                <a:ea typeface="+mn-ea"/>
                <a:cs typeface="+mn-cs"/>
              </a:rPr>
              <a:t>Ensure you are enabling the best possible communication with parents; offer parents support at each contact from interpretation services if these are available, community service support or friends and family as appropriate. </a:t>
            </a:r>
          </a:p>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kumimoji="0" lang="en-GB" sz="1500" b="0" i="0" u="none" strike="noStrike" kern="1200" cap="none" spc="0" normalizeH="0" baseline="0" noProof="0" dirty="0">
                <a:ln>
                  <a:noFill/>
                </a:ln>
                <a:effectLst/>
                <a:uLnTx/>
                <a:uFillTx/>
                <a:latin typeface="Aptos" panose="020B0004020202020204"/>
                <a:ea typeface="+mn-ea"/>
                <a:cs typeface="+mn-cs"/>
              </a:rPr>
              <a:t>Ask relational questions to encourage parents to explore their feelings and experiences of parenthood; seek to build trust and form a relationship with the parent.</a:t>
            </a:r>
          </a:p>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kumimoji="0" lang="en-GB" sz="1500" b="0" i="0" u="none" strike="noStrike" kern="1200" cap="none" spc="0" normalizeH="0" baseline="0" noProof="0" dirty="0">
                <a:ln>
                  <a:noFill/>
                </a:ln>
                <a:effectLst/>
                <a:uLnTx/>
                <a:uFillTx/>
                <a:latin typeface="Aptos" panose="020B0004020202020204"/>
                <a:ea typeface="+mn-ea"/>
                <a:cs typeface="+mn-cs"/>
              </a:rPr>
              <a:t>Explore factors around the parent that may impact on their emotional wellbeing, taking a holistic whole family approach.</a:t>
            </a:r>
          </a:p>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kumimoji="0" lang="en-GB" sz="1500" b="0" i="0" u="none" strike="noStrike" kern="1200" cap="none" spc="0" normalizeH="0" baseline="0" noProof="0" dirty="0">
                <a:ln>
                  <a:noFill/>
                </a:ln>
                <a:effectLst/>
                <a:uLnTx/>
                <a:uFillTx/>
                <a:latin typeface="Aptos" panose="020B0004020202020204"/>
                <a:ea typeface="+mn-ea"/>
                <a:cs typeface="+mn-cs"/>
              </a:rPr>
              <a:t>If a parent does not meet the criteria for referral into your service, use the pathways to signpost or refer them to a range of named alternative support services within the community</a:t>
            </a:r>
          </a:p>
          <a:p>
            <a:pPr marL="228600" marR="0" lvl="0" indent="-228600" defTabSz="914400" rtl="0" eaLnBrk="1" fontAlgn="auto" latinLnBrk="0" hangingPunct="1">
              <a:spcBef>
                <a:spcPts val="1000"/>
              </a:spcBef>
              <a:spcAft>
                <a:spcPts val="0"/>
              </a:spcAft>
              <a:buClrTx/>
              <a:buSzTx/>
              <a:buFont typeface="Arial" panose="020B0604020202020204" pitchFamily="34" charset="0"/>
              <a:buChar char="•"/>
              <a:tabLst/>
              <a:defRPr/>
            </a:pPr>
            <a:r>
              <a:rPr kumimoji="0" lang="en-GB" sz="1500" b="0" i="0" u="none" strike="noStrike" kern="1200" cap="none" spc="0" normalizeH="0" baseline="0" noProof="0" dirty="0">
                <a:ln>
                  <a:noFill/>
                </a:ln>
                <a:effectLst/>
                <a:uLnTx/>
                <a:uFillTx/>
                <a:latin typeface="Aptos" panose="020B0004020202020204"/>
                <a:ea typeface="+mn-ea"/>
                <a:cs typeface="+mn-cs"/>
              </a:rPr>
              <a:t>Parental mental health is a complex area; if you are concerned about a parent and unsure how to proceed, seek advice within your team or speak to a specialist practitioner</a:t>
            </a:r>
          </a:p>
          <a:p>
            <a:endParaRPr lang="en-GB" sz="1500" dirty="0"/>
          </a:p>
        </p:txBody>
      </p:sp>
    </p:spTree>
    <p:extLst>
      <p:ext uri="{BB962C8B-B14F-4D97-AF65-F5344CB8AC3E}">
        <p14:creationId xmlns:p14="http://schemas.microsoft.com/office/powerpoint/2010/main" val="3942744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47">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6E64D2-0D54-D4A0-276C-D795758F0FBB}"/>
              </a:ext>
            </a:extLst>
          </p:cNvPr>
          <p:cNvSpPr>
            <a:spLocks noGrp="1"/>
          </p:cNvSpPr>
          <p:nvPr>
            <p:ph type="title"/>
          </p:nvPr>
        </p:nvSpPr>
        <p:spPr>
          <a:xfrm>
            <a:off x="686834" y="1153572"/>
            <a:ext cx="3200400" cy="4461163"/>
          </a:xfrm>
        </p:spPr>
        <p:txBody>
          <a:bodyPr>
            <a:normAutofit/>
          </a:bodyPr>
          <a:lstStyle/>
          <a:p>
            <a:r>
              <a:rPr lang="en-GB">
                <a:solidFill>
                  <a:srgbClr val="FFFFFF"/>
                </a:solidFill>
              </a:rPr>
              <a:t>Identifying and assessing need</a:t>
            </a:r>
          </a:p>
        </p:txBody>
      </p:sp>
      <p:sp>
        <p:nvSpPr>
          <p:cNvPr id="50" name="Arc 49">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C09627D-CC2C-86B6-559F-2647FBA22336}"/>
              </a:ext>
            </a:extLst>
          </p:cNvPr>
          <p:cNvSpPr>
            <a:spLocks noGrp="1"/>
          </p:cNvSpPr>
          <p:nvPr>
            <p:ph idx="1"/>
          </p:nvPr>
        </p:nvSpPr>
        <p:spPr>
          <a:xfrm>
            <a:off x="4447308" y="591344"/>
            <a:ext cx="6906491" cy="5585619"/>
          </a:xfrm>
        </p:spPr>
        <p:txBody>
          <a:bodyPr numCol="2" anchor="ctr">
            <a:normAutofit/>
          </a:bodyPr>
          <a:lstStyle/>
          <a:p>
            <a:pPr marL="0" indent="0">
              <a:buNone/>
            </a:pPr>
            <a:r>
              <a:rPr lang="en-GB" sz="1800" b="1" u="sng" dirty="0"/>
              <a:t>Routine Appointments</a:t>
            </a:r>
          </a:p>
          <a:p>
            <a:pPr marL="0" indent="0">
              <a:buNone/>
            </a:pPr>
            <a:r>
              <a:rPr lang="en-GB" sz="1800" b="1" dirty="0"/>
              <a:t>Maternity</a:t>
            </a:r>
          </a:p>
          <a:p>
            <a:r>
              <a:rPr lang="en-GB" sz="1800" dirty="0"/>
              <a:t>Antenatal booking appointment and 7-9 further contacts</a:t>
            </a:r>
          </a:p>
          <a:p>
            <a:r>
              <a:rPr lang="en-GB" sz="1800" dirty="0"/>
              <a:t>Postnatal visit 10-12 days, can be extended to up to 28 days </a:t>
            </a:r>
            <a:endParaRPr lang="en-GB" sz="1800" b="1" dirty="0"/>
          </a:p>
          <a:p>
            <a:pPr marL="0" indent="0">
              <a:buNone/>
            </a:pPr>
            <a:r>
              <a:rPr lang="en-GB" sz="1800" b="1" dirty="0"/>
              <a:t>Health Visiting</a:t>
            </a:r>
          </a:p>
          <a:p>
            <a:r>
              <a:rPr lang="en-GB" sz="1800" dirty="0"/>
              <a:t>Antenatal contact 28 weeks+</a:t>
            </a:r>
          </a:p>
          <a:p>
            <a:r>
              <a:rPr lang="en-GB" sz="1800" dirty="0"/>
              <a:t>10-14 days postnatal visit</a:t>
            </a:r>
          </a:p>
          <a:p>
            <a:r>
              <a:rPr lang="en-GB" sz="1800" dirty="0"/>
              <a:t>6-8 week review</a:t>
            </a:r>
          </a:p>
          <a:p>
            <a:r>
              <a:rPr lang="en-GB" sz="1800" dirty="0"/>
              <a:t>8-10 month review</a:t>
            </a:r>
          </a:p>
          <a:p>
            <a:pPr marL="0" indent="0">
              <a:buNone/>
            </a:pPr>
            <a:r>
              <a:rPr lang="en-GB" sz="1800" b="1" dirty="0"/>
              <a:t>GP</a:t>
            </a:r>
          </a:p>
          <a:p>
            <a:r>
              <a:rPr lang="en-GB" sz="1800" dirty="0"/>
              <a:t>Initial appointment</a:t>
            </a:r>
          </a:p>
          <a:p>
            <a:r>
              <a:rPr lang="en-GB" sz="1800" dirty="0"/>
              <a:t>6 week postnatal review</a:t>
            </a:r>
            <a:endParaRPr lang="en-GB" sz="1800" b="1" u="sng" dirty="0"/>
          </a:p>
          <a:p>
            <a:pPr marL="0" indent="0">
              <a:buNone/>
            </a:pPr>
            <a:endParaRPr lang="en-GB" sz="1800" b="1" u="sng" dirty="0"/>
          </a:p>
          <a:p>
            <a:pPr marL="0" indent="0">
              <a:buNone/>
            </a:pPr>
            <a:r>
              <a:rPr lang="en-GB" sz="1800" b="1" u="sng" dirty="0"/>
              <a:t>Additional points of contact</a:t>
            </a:r>
          </a:p>
          <a:p>
            <a:r>
              <a:rPr lang="en-GB" sz="1800" dirty="0"/>
              <a:t>Antenatal education classes and parent education in different languages </a:t>
            </a:r>
          </a:p>
          <a:p>
            <a:r>
              <a:rPr lang="en-GB" sz="1800" dirty="0"/>
              <a:t>Family Hubs services</a:t>
            </a:r>
          </a:p>
          <a:p>
            <a:r>
              <a:rPr lang="en-GB" sz="1800" dirty="0"/>
              <a:t>Early Help and social services</a:t>
            </a:r>
          </a:p>
          <a:p>
            <a:r>
              <a:rPr lang="en-GB" sz="1800" dirty="0"/>
              <a:t>Infant Feeding services</a:t>
            </a:r>
          </a:p>
          <a:p>
            <a:r>
              <a:rPr lang="en-GB" sz="1800" dirty="0"/>
              <a:t>Voluntary sector groups</a:t>
            </a:r>
          </a:p>
          <a:p>
            <a:r>
              <a:rPr lang="en-GB" sz="1800" dirty="0"/>
              <a:t>Antenatal and postnatal parenting courses </a:t>
            </a:r>
          </a:p>
          <a:p>
            <a:r>
              <a:rPr lang="en-GB" sz="1800" dirty="0"/>
              <a:t>Peer support groups </a:t>
            </a:r>
          </a:p>
        </p:txBody>
      </p:sp>
    </p:spTree>
    <p:extLst>
      <p:ext uri="{BB962C8B-B14F-4D97-AF65-F5344CB8AC3E}">
        <p14:creationId xmlns:p14="http://schemas.microsoft.com/office/powerpoint/2010/main" val="2141842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8A59685-4C4D-231C-9AE3-7663769E09AE}"/>
            </a:ext>
          </a:extLst>
        </p:cNvPr>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0CBF191A-BD34-F14F-4182-32E22393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47">
            <a:extLst>
              <a:ext uri="{FF2B5EF4-FFF2-40B4-BE49-F238E27FC236}">
                <a16:creationId xmlns:a16="http://schemas.microsoft.com/office/drawing/2014/main" id="{07BFE5F7-859C-3378-CA0D-4FBD58BFEA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B4422B-CAF4-3D1B-5403-66C6F8A47949}"/>
              </a:ext>
            </a:extLst>
          </p:cNvPr>
          <p:cNvSpPr>
            <a:spLocks noGrp="1"/>
          </p:cNvSpPr>
          <p:nvPr>
            <p:ph type="title"/>
          </p:nvPr>
        </p:nvSpPr>
        <p:spPr>
          <a:xfrm>
            <a:off x="686834" y="1153572"/>
            <a:ext cx="3200400" cy="4461163"/>
          </a:xfrm>
        </p:spPr>
        <p:txBody>
          <a:bodyPr>
            <a:normAutofit/>
          </a:bodyPr>
          <a:lstStyle/>
          <a:p>
            <a:r>
              <a:rPr lang="en-GB">
                <a:solidFill>
                  <a:srgbClr val="FFFFFF"/>
                </a:solidFill>
              </a:rPr>
              <a:t>Identifying and assessing need</a:t>
            </a:r>
          </a:p>
        </p:txBody>
      </p:sp>
      <p:sp>
        <p:nvSpPr>
          <p:cNvPr id="50" name="Arc 49">
            <a:extLst>
              <a:ext uri="{FF2B5EF4-FFF2-40B4-BE49-F238E27FC236}">
                <a16:creationId xmlns:a16="http://schemas.microsoft.com/office/drawing/2014/main" id="{D8235607-38A3-EC12-772D-95DE344B71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A684D1F-18C4-9340-F02D-8A9526B023A4}"/>
              </a:ext>
            </a:extLst>
          </p:cNvPr>
          <p:cNvSpPr>
            <a:spLocks noGrp="1"/>
          </p:cNvSpPr>
          <p:nvPr>
            <p:ph idx="1"/>
          </p:nvPr>
        </p:nvSpPr>
        <p:spPr>
          <a:xfrm>
            <a:off x="4447308" y="591344"/>
            <a:ext cx="6906491" cy="5585619"/>
          </a:xfrm>
        </p:spPr>
        <p:txBody>
          <a:bodyPr numCol="2" anchor="ctr">
            <a:normAutofit/>
          </a:bodyPr>
          <a:lstStyle/>
          <a:p>
            <a:pPr marL="0" indent="0">
              <a:buNone/>
            </a:pPr>
            <a:r>
              <a:rPr lang="en-GB" sz="1800" b="1" u="sng" dirty="0"/>
              <a:t>Screening tools – universal services</a:t>
            </a:r>
          </a:p>
          <a:p>
            <a:r>
              <a:rPr lang="en-GB" sz="1800" dirty="0"/>
              <a:t>Generalised Anxiety Disorder Scale: </a:t>
            </a:r>
            <a:r>
              <a:rPr lang="en-GB" sz="1800" b="1" dirty="0"/>
              <a:t>GAD-2 </a:t>
            </a:r>
          </a:p>
          <a:p>
            <a:r>
              <a:rPr lang="en-GB" sz="1800" dirty="0"/>
              <a:t>The Edinburgh Postnatal Depression Scale: </a:t>
            </a:r>
            <a:r>
              <a:rPr lang="en-GB" sz="1800" b="1" dirty="0"/>
              <a:t>EPDS</a:t>
            </a:r>
          </a:p>
          <a:p>
            <a:r>
              <a:rPr lang="en-GB" sz="1800" dirty="0"/>
              <a:t>Whooley Questions</a:t>
            </a:r>
          </a:p>
          <a:p>
            <a:r>
              <a:rPr lang="en-GB" sz="1800" dirty="0"/>
              <a:t>A Fear of Birth scale for tokophobia (primary and secondary)</a:t>
            </a:r>
          </a:p>
          <a:p>
            <a:pPr marL="0" indent="0">
              <a:buNone/>
            </a:pPr>
            <a:r>
              <a:rPr lang="en-GB" sz="1800" b="1" u="sng" dirty="0"/>
              <a:t>Screening tools – targeted  services</a:t>
            </a:r>
          </a:p>
          <a:p>
            <a:r>
              <a:rPr lang="en-GB" sz="1800" dirty="0"/>
              <a:t>Patient Health Questionnaire</a:t>
            </a:r>
            <a:r>
              <a:rPr lang="en-GB" sz="1800" b="1" dirty="0"/>
              <a:t>:PHQ-9</a:t>
            </a:r>
          </a:p>
          <a:p>
            <a:r>
              <a:rPr lang="en-GB" sz="1800" dirty="0"/>
              <a:t>Generalised Anxiety Disorder Scale: </a:t>
            </a:r>
            <a:r>
              <a:rPr lang="en-GB" sz="1800" b="1" dirty="0"/>
              <a:t>GAD - 7</a:t>
            </a:r>
          </a:p>
          <a:p>
            <a:r>
              <a:rPr lang="en-GB" sz="1800" dirty="0"/>
              <a:t>Mothers Object Relations Scale: </a:t>
            </a:r>
            <a:r>
              <a:rPr lang="en-GB" sz="1800" b="1" dirty="0"/>
              <a:t>MORS-SF</a:t>
            </a:r>
          </a:p>
          <a:p>
            <a:r>
              <a:rPr lang="en-GB" sz="1800" dirty="0" err="1"/>
              <a:t>Karitane</a:t>
            </a:r>
            <a:r>
              <a:rPr lang="en-GB" sz="1800" dirty="0"/>
              <a:t> Parenting Confidence Scale</a:t>
            </a:r>
          </a:p>
          <a:p>
            <a:endParaRPr lang="en-GB" sz="1800" b="1" u="sng" dirty="0"/>
          </a:p>
          <a:p>
            <a:pPr marL="0" indent="0">
              <a:buNone/>
            </a:pPr>
            <a:r>
              <a:rPr lang="en-GB" sz="1800" b="1" u="sng" dirty="0"/>
              <a:t>Screening tools – HELIX</a:t>
            </a:r>
          </a:p>
          <a:p>
            <a:r>
              <a:rPr lang="en-GB" sz="1800" dirty="0"/>
              <a:t>clinical Outcomes in Routine Evaluation - Outcome Measure: </a:t>
            </a:r>
            <a:r>
              <a:rPr lang="en-GB" sz="1800" b="1" dirty="0"/>
              <a:t>CORE-OM </a:t>
            </a:r>
            <a:endParaRPr lang="en-GB" sz="1800" dirty="0"/>
          </a:p>
          <a:p>
            <a:r>
              <a:rPr lang="en-GB" sz="1800" dirty="0"/>
              <a:t>Posttraumatic Stress Disorder Checklist for DSM-5: </a:t>
            </a:r>
            <a:r>
              <a:rPr lang="en-GB" sz="1800" b="1" dirty="0"/>
              <a:t>PCL5 </a:t>
            </a:r>
          </a:p>
          <a:p>
            <a:r>
              <a:rPr lang="en-GB" sz="1800" dirty="0"/>
              <a:t>Prolonged Grief Disorder: </a:t>
            </a:r>
            <a:r>
              <a:rPr lang="en-GB" sz="1800" b="1" dirty="0"/>
              <a:t>PG13</a:t>
            </a:r>
            <a:r>
              <a:rPr lang="en-GB" sz="1800" dirty="0"/>
              <a:t> </a:t>
            </a:r>
          </a:p>
          <a:p>
            <a:r>
              <a:rPr lang="en-GB" sz="1800" dirty="0"/>
              <a:t>Perinatal Anxiety Screening Scale: </a:t>
            </a:r>
            <a:r>
              <a:rPr lang="en-GB" sz="1800" b="1" dirty="0"/>
              <a:t>PASS -</a:t>
            </a:r>
            <a:r>
              <a:rPr lang="en-GB" sz="1800" dirty="0"/>
              <a:t> used for pregnancy after loss group only</a:t>
            </a:r>
          </a:p>
          <a:p>
            <a:endParaRPr lang="en-GB" sz="1800" dirty="0"/>
          </a:p>
        </p:txBody>
      </p:sp>
    </p:spTree>
    <p:extLst>
      <p:ext uri="{BB962C8B-B14F-4D97-AF65-F5344CB8AC3E}">
        <p14:creationId xmlns:p14="http://schemas.microsoft.com/office/powerpoint/2010/main" val="2276829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6E363-D12C-6FB6-5D41-0BC7D72B9D00}"/>
              </a:ext>
            </a:extLst>
          </p:cNvPr>
          <p:cNvSpPr>
            <a:spLocks noGrp="1"/>
          </p:cNvSpPr>
          <p:nvPr>
            <p:ph type="title"/>
          </p:nvPr>
        </p:nvSpPr>
        <p:spPr>
          <a:solidFill>
            <a:schemeClr val="accent6">
              <a:lumMod val="60000"/>
              <a:lumOff val="40000"/>
            </a:schemeClr>
          </a:solidFill>
          <a:ln>
            <a:solidFill>
              <a:srgbClr val="FFC000"/>
            </a:solidFill>
          </a:ln>
        </p:spPr>
        <p:txBody>
          <a:bodyPr>
            <a:normAutofit/>
          </a:bodyPr>
          <a:lstStyle/>
          <a:p>
            <a:pPr algn="ctr"/>
            <a:r>
              <a:rPr lang="en-GB" sz="2400"/>
              <a:t>Green: no evidence of wellbeing concerns or possible attachment issues</a:t>
            </a:r>
          </a:p>
        </p:txBody>
      </p:sp>
      <p:graphicFrame>
        <p:nvGraphicFramePr>
          <p:cNvPr id="5" name="Content Placeholder 4">
            <a:extLst>
              <a:ext uri="{FF2B5EF4-FFF2-40B4-BE49-F238E27FC236}">
                <a16:creationId xmlns:a16="http://schemas.microsoft.com/office/drawing/2014/main" id="{D8E65395-0215-00B6-D58C-9F54FB787D40}"/>
              </a:ext>
            </a:extLst>
          </p:cNvPr>
          <p:cNvGraphicFramePr>
            <a:graphicFrameLocks noGrp="1"/>
          </p:cNvGraphicFramePr>
          <p:nvPr>
            <p:ph idx="1"/>
            <p:extLst>
              <p:ext uri="{D42A27DB-BD31-4B8C-83A1-F6EECF244321}">
                <p14:modId xmlns:p14="http://schemas.microsoft.com/office/powerpoint/2010/main" val="222750168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223750C9-F0F7-A882-430A-25739AE5023C}"/>
              </a:ext>
            </a:extLst>
          </p:cNvPr>
          <p:cNvSpPr txBox="1"/>
          <p:nvPr/>
        </p:nvSpPr>
        <p:spPr>
          <a:xfrm>
            <a:off x="1910479" y="5450386"/>
            <a:ext cx="7602070" cy="369332"/>
          </a:xfrm>
          <a:prstGeom prst="rect">
            <a:avLst/>
          </a:prstGeom>
          <a:noFill/>
        </p:spPr>
        <p:txBody>
          <a:bodyPr wrap="square" rtlCol="0">
            <a:spAutoFit/>
          </a:bodyPr>
          <a:lstStyle/>
          <a:p>
            <a:pPr algn="ctr"/>
            <a:r>
              <a:rPr lang="en-GB" sz="1800" u="sng">
                <a:solidFill>
                  <a:srgbClr val="467886"/>
                </a:solidFill>
                <a:effectLst/>
                <a:latin typeface="Aptos" panose="020B0004020202020204" pitchFamily="34" charset="0"/>
                <a:ea typeface="Aptos" panose="020B0004020202020204" pitchFamily="34" charset="0"/>
                <a:cs typeface="Aptos" panose="020B0004020202020204" pitchFamily="34" charset="0"/>
                <a:hlinkClick r:id="rId7"/>
              </a:rPr>
              <a:t>www.lambeth.gov.uk/family-hub</a:t>
            </a:r>
            <a:r>
              <a:rPr lang="en-GB" sz="1800">
                <a:effectLst/>
                <a:latin typeface="Aptos" panose="020B0004020202020204" pitchFamily="34" charset="0"/>
                <a:ea typeface="Aptos" panose="020B0004020202020204" pitchFamily="34" charset="0"/>
                <a:cs typeface="Aptos" panose="020B0004020202020204" pitchFamily="34" charset="0"/>
              </a:rPr>
              <a:t> </a:t>
            </a:r>
            <a:endParaRPr lang="en-GB"/>
          </a:p>
        </p:txBody>
      </p:sp>
    </p:spTree>
    <p:extLst>
      <p:ext uri="{BB962C8B-B14F-4D97-AF65-F5344CB8AC3E}">
        <p14:creationId xmlns:p14="http://schemas.microsoft.com/office/powerpoint/2010/main" val="23366443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f31da85-1742-4f31-abe1-9347d42f157f">
      <Terms xmlns="http://schemas.microsoft.com/office/infopath/2007/PartnerControls"/>
    </lcf76f155ced4ddcb4097134ff3c332f>
    <TaxCatchAll xmlns="bbd181a3-7477-4577-b766-fff9cfb1b37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D2020A4EA289745A2993B942F62BF10" ma:contentTypeVersion="15" ma:contentTypeDescription="Create a new document." ma:contentTypeScope="" ma:versionID="c5758b23d5115aa55ce623c96e6a6a1a">
  <xsd:schema xmlns:xsd="http://www.w3.org/2001/XMLSchema" xmlns:xs="http://www.w3.org/2001/XMLSchema" xmlns:p="http://schemas.microsoft.com/office/2006/metadata/properties" xmlns:ns2="4f31da85-1742-4f31-abe1-9347d42f157f" xmlns:ns3="bbd181a3-7477-4577-b766-fff9cfb1b376" targetNamespace="http://schemas.microsoft.com/office/2006/metadata/properties" ma:root="true" ma:fieldsID="2211983497a0682ccbd1fc9442063737" ns2:_="" ns3:_="">
    <xsd:import namespace="4f31da85-1742-4f31-abe1-9347d42f157f"/>
    <xsd:import namespace="bbd181a3-7477-4577-b766-fff9cfb1b37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MediaServiceSearchPropertie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31da85-1742-4f31-abe1-9347d42f15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f3f23c5-8d61-4350-8abb-347846498612"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bd181a3-7477-4577-b766-fff9cfb1b37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e349d9ba-94d4-49e9-adec-7cb82e74d2a7}" ma:internalName="TaxCatchAll" ma:showField="CatchAllData" ma:web="bbd181a3-7477-4577-b766-fff9cfb1b37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B88CF8-676C-4AA9-B760-7198F4E2BB1C}">
  <ds:schemaRefs>
    <ds:schemaRef ds:uri="http://schemas.microsoft.com/office/2006/metadata/properties"/>
    <ds:schemaRef ds:uri="de79c4d5-e24b-4d8c-a8c6-1d249b06ef3e"/>
    <ds:schemaRef ds:uri="http://purl.org/dc/elements/1.1/"/>
    <ds:schemaRef ds:uri="e06f23f7-dc59-42ac-9afc-996be79d1dd9"/>
    <ds:schemaRef ds:uri="http://schemas.microsoft.com/office/2006/documentManagement/types"/>
    <ds:schemaRef ds:uri="http://schemas.openxmlformats.org/package/2006/metadata/core-properties"/>
    <ds:schemaRef ds:uri="http://schemas.microsoft.com/office/infopath/2007/PartnerControls"/>
    <ds:schemaRef ds:uri="http://purl.org/dc/dcmitype/"/>
    <ds:schemaRef ds:uri="http://www.w3.org/XML/1998/namespace"/>
    <ds:schemaRef ds:uri="http://purl.org/dc/terms/"/>
    <ds:schemaRef ds:uri="4f31da85-1742-4f31-abe1-9347d42f157f"/>
    <ds:schemaRef ds:uri="bbd181a3-7477-4577-b766-fff9cfb1b376"/>
  </ds:schemaRefs>
</ds:datastoreItem>
</file>

<file path=customXml/itemProps2.xml><?xml version="1.0" encoding="utf-8"?>
<ds:datastoreItem xmlns:ds="http://schemas.openxmlformats.org/officeDocument/2006/customXml" ds:itemID="{CB951F4E-B9F2-4182-BCE1-3750A17EE7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31da85-1742-4f31-abe1-9347d42f157f"/>
    <ds:schemaRef ds:uri="bbd181a3-7477-4577-b766-fff9cfb1b3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F2C5323-826C-49D2-9601-4D8E01C4E22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34</TotalTime>
  <Words>2998</Words>
  <Application>Microsoft Office PowerPoint</Application>
  <PresentationFormat>Widescreen</PresentationFormat>
  <Paragraphs>285</Paragraphs>
  <Slides>20</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20</vt:i4>
      </vt:variant>
    </vt:vector>
  </HeadingPairs>
  <TitlesOfParts>
    <vt:vector size="28" baseType="lpstr">
      <vt:lpstr>Aptos</vt:lpstr>
      <vt:lpstr>Aptos Display</vt:lpstr>
      <vt:lpstr>Arial</vt:lpstr>
      <vt:lpstr>Calibri</vt:lpstr>
      <vt:lpstr>Helvetica</vt:lpstr>
      <vt:lpstr>Symbol</vt:lpstr>
      <vt:lpstr>Office Theme</vt:lpstr>
      <vt:lpstr>1_office theme</vt:lpstr>
      <vt:lpstr>Lambeth  Peri-natal  Mental Health Pathway</vt:lpstr>
      <vt:lpstr>Contents</vt:lpstr>
      <vt:lpstr>The need for peri-natal mental health services in Lambeth (JSNA 2024)</vt:lpstr>
      <vt:lpstr>Purpose of the parental mental health pathway</vt:lpstr>
      <vt:lpstr>Identifying and assessing need</vt:lpstr>
      <vt:lpstr>Identifying and assessing need – best practice</vt:lpstr>
      <vt:lpstr>Identifying and assessing need</vt:lpstr>
      <vt:lpstr>Identifying and assessing need</vt:lpstr>
      <vt:lpstr>Green: no evidence of wellbeing concerns or possible attachment issues</vt:lpstr>
      <vt:lpstr>Green: no evidence of wellbeing concerns or possible attachment issues Universal services</vt:lpstr>
      <vt:lpstr>Green: no evidence of wellbeing concerns or possible attachment issues Universal services</vt:lpstr>
      <vt:lpstr>Blue Pathway: mild to moderate emotional health concerns or attachment issues</vt:lpstr>
      <vt:lpstr>Blue Pathway: mild to moderate emotional health concerns or attachment issues Targeted services</vt:lpstr>
      <vt:lpstr>Key Blue Pathway Services Targeted Services </vt:lpstr>
      <vt:lpstr>Purple Pathway: severe mental health problems and attachment issues </vt:lpstr>
      <vt:lpstr>Purple Pathway: severe mental health problems and attachment issues  Follow safeguarding protocols if you have any concerns about harm to infant or children</vt:lpstr>
      <vt:lpstr>Purple services Specialist </vt:lpstr>
      <vt:lpstr>Partner and care-givers services  (in addition to those listed above) </vt:lpstr>
      <vt:lpstr> Pre-conception and ante natal services 10 week booking 16 week midwife check 28 week midwife check 28 -36 week health visitor assessment  Other ante-natal checks by midwives (25/31/34/36/38/40) </vt:lpstr>
      <vt:lpstr>Pre-conception mental health service</vt:lpstr>
    </vt:vector>
  </TitlesOfParts>
  <Company>London Borough of Lambeth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Stella Clarke</dc:creator>
  <cp:lastModifiedBy>Veronika Holes</cp:lastModifiedBy>
  <cp:revision>4</cp:revision>
  <dcterms:created xsi:type="dcterms:W3CDTF">2025-02-25T13:00:37Z</dcterms:created>
  <dcterms:modified xsi:type="dcterms:W3CDTF">2026-06-29T14:56:50Z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0x0101005D2020A4EA289745A2993B942F62BF10</vt:lpwstr>
  </property>
  <property fmtid="{D5CDD505-2E9C-101B-9397-08002B2CF9AE}" pid="3" name="MediaServiceImageTags">
    <vt:lpwstr/>
  </property>
</Properties>
</file>